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305" r:id="rId5"/>
    <p:sldId id="306" r:id="rId6"/>
    <p:sldId id="307" r:id="rId7"/>
    <p:sldId id="308" r:id="rId8"/>
    <p:sldId id="261" r:id="rId9"/>
    <p:sldId id="262" r:id="rId10"/>
    <p:sldId id="263" r:id="rId11"/>
    <p:sldId id="259" r:id="rId12"/>
    <p:sldId id="260" r:id="rId13"/>
    <p:sldId id="264" r:id="rId14"/>
    <p:sldId id="268" r:id="rId15"/>
    <p:sldId id="269" r:id="rId16"/>
    <p:sldId id="270" r:id="rId17"/>
    <p:sldId id="265" r:id="rId18"/>
    <p:sldId id="271" r:id="rId19"/>
    <p:sldId id="272" r:id="rId20"/>
    <p:sldId id="273" r:id="rId21"/>
    <p:sldId id="274" r:id="rId22"/>
    <p:sldId id="275" r:id="rId23"/>
    <p:sldId id="276" r:id="rId24"/>
    <p:sldId id="277" r:id="rId25"/>
    <p:sldId id="278" r:id="rId26"/>
    <p:sldId id="279" r:id="rId27"/>
    <p:sldId id="280" r:id="rId28"/>
    <p:sldId id="281" r:id="rId29"/>
    <p:sldId id="283" r:id="rId30"/>
    <p:sldId id="282" r:id="rId31"/>
    <p:sldId id="285" r:id="rId32"/>
    <p:sldId id="286" r:id="rId33"/>
    <p:sldId id="287" r:id="rId34"/>
    <p:sldId id="288" r:id="rId35"/>
    <p:sldId id="289" r:id="rId36"/>
    <p:sldId id="290" r:id="rId37"/>
    <p:sldId id="291" r:id="rId38"/>
    <p:sldId id="292" r:id="rId39"/>
    <p:sldId id="293" r:id="rId40"/>
    <p:sldId id="284" r:id="rId41"/>
    <p:sldId id="294" r:id="rId42"/>
    <p:sldId id="295" r:id="rId43"/>
    <p:sldId id="296" r:id="rId44"/>
    <p:sldId id="297" r:id="rId45"/>
    <p:sldId id="298" r:id="rId46"/>
    <p:sldId id="299" r:id="rId47"/>
    <p:sldId id="300" r:id="rId48"/>
    <p:sldId id="304" r:id="rId49"/>
    <p:sldId id="302" r:id="rId50"/>
    <p:sldId id="303" r:id="rId51"/>
    <p:sldId id="26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CA10A-2D06-4B77-988C-F7AA663724ED}" v="81" dt="2021-06-05T06:37:47.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03" autoAdjust="0"/>
    <p:restoredTop sz="94660"/>
  </p:normalViewPr>
  <p:slideViewPr>
    <p:cSldViewPr snapToGrid="0">
      <p:cViewPr varScale="1">
        <p:scale>
          <a:sx n="116" d="100"/>
          <a:sy n="116" d="100"/>
        </p:scale>
        <p:origin x="1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Hasan Isar Rizvi" userId="a977d29e-9f98-4fe0-b484-3098c330e4b1" providerId="ADAL" clId="{2EECA10A-2D06-4B77-988C-F7AA663724ED}"/>
    <pc:docChg chg="undo redo custSel addSld delSld modSld sldOrd">
      <pc:chgData name="Syed Hasan Isar Rizvi" userId="a977d29e-9f98-4fe0-b484-3098c330e4b1" providerId="ADAL" clId="{2EECA10A-2D06-4B77-988C-F7AA663724ED}" dt="2021-06-05T06:38:08.473" v="1334" actId="20577"/>
      <pc:docMkLst>
        <pc:docMk/>
      </pc:docMkLst>
      <pc:sldChg chg="modSp mod">
        <pc:chgData name="Syed Hasan Isar Rizvi" userId="a977d29e-9f98-4fe0-b484-3098c330e4b1" providerId="ADAL" clId="{2EECA10A-2D06-4B77-988C-F7AA663724ED}" dt="2021-06-05T06:38:08.473" v="1334" actId="20577"/>
        <pc:sldMkLst>
          <pc:docMk/>
          <pc:sldMk cId="3228191677" sldId="256"/>
        </pc:sldMkLst>
        <pc:spChg chg="mod">
          <ac:chgData name="Syed Hasan Isar Rizvi" userId="a977d29e-9f98-4fe0-b484-3098c330e4b1" providerId="ADAL" clId="{2EECA10A-2D06-4B77-988C-F7AA663724ED}" dt="2021-06-05T06:37:47.137" v="1322" actId="207"/>
          <ac:spMkLst>
            <pc:docMk/>
            <pc:sldMk cId="3228191677" sldId="256"/>
            <ac:spMk id="2" creationId="{00000000-0000-0000-0000-000000000000}"/>
          </ac:spMkLst>
        </pc:spChg>
        <pc:spChg chg="mod">
          <ac:chgData name="Syed Hasan Isar Rizvi" userId="a977d29e-9f98-4fe0-b484-3098c330e4b1" providerId="ADAL" clId="{2EECA10A-2D06-4B77-988C-F7AA663724ED}" dt="2021-06-05T06:38:08.473" v="1334" actId="20577"/>
          <ac:spMkLst>
            <pc:docMk/>
            <pc:sldMk cId="3228191677" sldId="256"/>
            <ac:spMk id="3" creationId="{00000000-0000-0000-0000-000000000000}"/>
          </ac:spMkLst>
        </pc:spChg>
      </pc:sldChg>
      <pc:sldChg chg="modSp mod">
        <pc:chgData name="Syed Hasan Isar Rizvi" userId="a977d29e-9f98-4fe0-b484-3098c330e4b1" providerId="ADAL" clId="{2EECA10A-2D06-4B77-988C-F7AA663724ED}" dt="2021-06-05T06:24:04.421" v="1002" actId="14100"/>
        <pc:sldMkLst>
          <pc:docMk/>
          <pc:sldMk cId="2500292784" sldId="259"/>
        </pc:sldMkLst>
        <pc:picChg chg="mod">
          <ac:chgData name="Syed Hasan Isar Rizvi" userId="a977d29e-9f98-4fe0-b484-3098c330e4b1" providerId="ADAL" clId="{2EECA10A-2D06-4B77-988C-F7AA663724ED}" dt="2021-06-05T06:24:04.421" v="1002" actId="14100"/>
          <ac:picMkLst>
            <pc:docMk/>
            <pc:sldMk cId="2500292784" sldId="259"/>
            <ac:picMk id="4" creationId="{00000000-0000-0000-0000-000000000000}"/>
          </ac:picMkLst>
        </pc:picChg>
      </pc:sldChg>
      <pc:sldChg chg="modSp mod">
        <pc:chgData name="Syed Hasan Isar Rizvi" userId="a977d29e-9f98-4fe0-b484-3098c330e4b1" providerId="ADAL" clId="{2EECA10A-2D06-4B77-988C-F7AA663724ED}" dt="2021-06-05T06:34:09.908" v="1155" actId="14100"/>
        <pc:sldMkLst>
          <pc:docMk/>
          <pc:sldMk cId="1802468145" sldId="260"/>
        </pc:sldMkLst>
        <pc:spChg chg="mod">
          <ac:chgData name="Syed Hasan Isar Rizvi" userId="a977d29e-9f98-4fe0-b484-3098c330e4b1" providerId="ADAL" clId="{2EECA10A-2D06-4B77-988C-F7AA663724ED}" dt="2021-06-05T06:34:01.787" v="1152" actId="1076"/>
          <ac:spMkLst>
            <pc:docMk/>
            <pc:sldMk cId="1802468145" sldId="260"/>
            <ac:spMk id="3" creationId="{00000000-0000-0000-0000-000000000000}"/>
          </ac:spMkLst>
        </pc:spChg>
        <pc:picChg chg="mod">
          <ac:chgData name="Syed Hasan Isar Rizvi" userId="a977d29e-9f98-4fe0-b484-3098c330e4b1" providerId="ADAL" clId="{2EECA10A-2D06-4B77-988C-F7AA663724ED}" dt="2021-06-05T06:34:09.908" v="1155" actId="14100"/>
          <ac:picMkLst>
            <pc:docMk/>
            <pc:sldMk cId="1802468145" sldId="260"/>
            <ac:picMk id="4" creationId="{00000000-0000-0000-0000-000000000000}"/>
          </ac:picMkLst>
        </pc:picChg>
      </pc:sldChg>
      <pc:sldChg chg="modSp mod">
        <pc:chgData name="Syed Hasan Isar Rizvi" userId="a977d29e-9f98-4fe0-b484-3098c330e4b1" providerId="ADAL" clId="{2EECA10A-2D06-4B77-988C-F7AA663724ED}" dt="2021-06-05T06:33:49.346" v="1151" actId="14100"/>
        <pc:sldMkLst>
          <pc:docMk/>
          <pc:sldMk cId="2003321386" sldId="262"/>
        </pc:sldMkLst>
        <pc:spChg chg="mod">
          <ac:chgData name="Syed Hasan Isar Rizvi" userId="a977d29e-9f98-4fe0-b484-3098c330e4b1" providerId="ADAL" clId="{2EECA10A-2D06-4B77-988C-F7AA663724ED}" dt="2021-06-05T06:33:20.927" v="1143" actId="1076"/>
          <ac:spMkLst>
            <pc:docMk/>
            <pc:sldMk cId="2003321386" sldId="262"/>
            <ac:spMk id="4" creationId="{00000000-0000-0000-0000-000000000000}"/>
          </ac:spMkLst>
        </pc:spChg>
        <pc:spChg chg="mod">
          <ac:chgData name="Syed Hasan Isar Rizvi" userId="a977d29e-9f98-4fe0-b484-3098c330e4b1" providerId="ADAL" clId="{2EECA10A-2D06-4B77-988C-F7AA663724ED}" dt="2021-06-05T06:33:34.636" v="1147" actId="1076"/>
          <ac:spMkLst>
            <pc:docMk/>
            <pc:sldMk cId="2003321386" sldId="262"/>
            <ac:spMk id="5" creationId="{00000000-0000-0000-0000-000000000000}"/>
          </ac:spMkLst>
        </pc:spChg>
        <pc:picChg chg="mod">
          <ac:chgData name="Syed Hasan Isar Rizvi" userId="a977d29e-9f98-4fe0-b484-3098c330e4b1" providerId="ADAL" clId="{2EECA10A-2D06-4B77-988C-F7AA663724ED}" dt="2021-06-05T06:33:49.346" v="1151" actId="14100"/>
          <ac:picMkLst>
            <pc:docMk/>
            <pc:sldMk cId="2003321386" sldId="262"/>
            <ac:picMk id="1025" creationId="{00000000-0000-0000-0000-000000000000}"/>
          </ac:picMkLst>
        </pc:picChg>
        <pc:picChg chg="mod">
          <ac:chgData name="Syed Hasan Isar Rizvi" userId="a977d29e-9f98-4fe0-b484-3098c330e4b1" providerId="ADAL" clId="{2EECA10A-2D06-4B77-988C-F7AA663724ED}" dt="2021-06-05T06:33:29.368" v="1146" actId="14100"/>
          <ac:picMkLst>
            <pc:docMk/>
            <pc:sldMk cId="2003321386" sldId="262"/>
            <ac:picMk id="1026" creationId="{00000000-0000-0000-0000-000000000000}"/>
          </ac:picMkLst>
        </pc:picChg>
      </pc:sldChg>
      <pc:sldChg chg="modSp mod">
        <pc:chgData name="Syed Hasan Isar Rizvi" userId="a977d29e-9f98-4fe0-b484-3098c330e4b1" providerId="ADAL" clId="{2EECA10A-2D06-4B77-988C-F7AA663724ED}" dt="2021-06-05T06:32:52.167" v="1137" actId="14100"/>
        <pc:sldMkLst>
          <pc:docMk/>
          <pc:sldMk cId="531465729" sldId="263"/>
        </pc:sldMkLst>
        <pc:picChg chg="mod">
          <ac:chgData name="Syed Hasan Isar Rizvi" userId="a977d29e-9f98-4fe0-b484-3098c330e4b1" providerId="ADAL" clId="{2EECA10A-2D06-4B77-988C-F7AA663724ED}" dt="2021-06-05T06:32:52.167" v="1137" actId="14100"/>
          <ac:picMkLst>
            <pc:docMk/>
            <pc:sldMk cId="531465729" sldId="263"/>
            <ac:picMk id="4" creationId="{00000000-0000-0000-0000-000000000000}"/>
          </ac:picMkLst>
        </pc:picChg>
      </pc:sldChg>
      <pc:sldChg chg="modSp mod ord">
        <pc:chgData name="Syed Hasan Isar Rizvi" userId="a977d29e-9f98-4fe0-b484-3098c330e4b1" providerId="ADAL" clId="{2EECA10A-2D06-4B77-988C-F7AA663724ED}" dt="2021-06-05T06:36:26.803" v="1183" actId="14100"/>
        <pc:sldMkLst>
          <pc:docMk/>
          <pc:sldMk cId="3811713107" sldId="265"/>
        </pc:sldMkLst>
        <pc:spChg chg="mod">
          <ac:chgData name="Syed Hasan Isar Rizvi" userId="a977d29e-9f98-4fe0-b484-3098c330e4b1" providerId="ADAL" clId="{2EECA10A-2D06-4B77-988C-F7AA663724ED}" dt="2021-06-05T06:36:08.919" v="1177" actId="1076"/>
          <ac:spMkLst>
            <pc:docMk/>
            <pc:sldMk cId="3811713107" sldId="265"/>
            <ac:spMk id="2" creationId="{00000000-0000-0000-0000-000000000000}"/>
          </ac:spMkLst>
        </pc:spChg>
        <pc:spChg chg="mod">
          <ac:chgData name="Syed Hasan Isar Rizvi" userId="a977d29e-9f98-4fe0-b484-3098c330e4b1" providerId="ADAL" clId="{2EECA10A-2D06-4B77-988C-F7AA663724ED}" dt="2021-06-05T06:36:15.512" v="1179" actId="1076"/>
          <ac:spMkLst>
            <pc:docMk/>
            <pc:sldMk cId="3811713107" sldId="265"/>
            <ac:spMk id="8" creationId="{00000000-0000-0000-0000-000000000000}"/>
          </ac:spMkLst>
        </pc:spChg>
        <pc:spChg chg="mod">
          <ac:chgData name="Syed Hasan Isar Rizvi" userId="a977d29e-9f98-4fe0-b484-3098c330e4b1" providerId="ADAL" clId="{2EECA10A-2D06-4B77-988C-F7AA663724ED}" dt="2021-06-05T06:36:20.856" v="1181" actId="1076"/>
          <ac:spMkLst>
            <pc:docMk/>
            <pc:sldMk cId="3811713107" sldId="265"/>
            <ac:spMk id="9" creationId="{00000000-0000-0000-0000-000000000000}"/>
          </ac:spMkLst>
        </pc:spChg>
        <pc:picChg chg="mod">
          <ac:chgData name="Syed Hasan Isar Rizvi" userId="a977d29e-9f98-4fe0-b484-3098c330e4b1" providerId="ADAL" clId="{2EECA10A-2D06-4B77-988C-F7AA663724ED}" dt="2021-06-05T06:36:17.744" v="1180" actId="1076"/>
          <ac:picMkLst>
            <pc:docMk/>
            <pc:sldMk cId="3811713107" sldId="265"/>
            <ac:picMk id="4" creationId="{00000000-0000-0000-0000-000000000000}"/>
          </ac:picMkLst>
        </pc:picChg>
        <pc:picChg chg="mod">
          <ac:chgData name="Syed Hasan Isar Rizvi" userId="a977d29e-9f98-4fe0-b484-3098c330e4b1" providerId="ADAL" clId="{2EECA10A-2D06-4B77-988C-F7AA663724ED}" dt="2021-06-05T06:36:26.803" v="1183" actId="14100"/>
          <ac:picMkLst>
            <pc:docMk/>
            <pc:sldMk cId="3811713107" sldId="265"/>
            <ac:picMk id="7" creationId="{00000000-0000-0000-0000-000000000000}"/>
          </ac:picMkLst>
        </pc:picChg>
      </pc:sldChg>
      <pc:sldChg chg="del">
        <pc:chgData name="Syed Hasan Isar Rizvi" userId="a977d29e-9f98-4fe0-b484-3098c330e4b1" providerId="ADAL" clId="{2EECA10A-2D06-4B77-988C-F7AA663724ED}" dt="2021-06-04T21:26:56.808" v="2" actId="2696"/>
        <pc:sldMkLst>
          <pc:docMk/>
          <pc:sldMk cId="755108747" sldId="266"/>
        </pc:sldMkLst>
      </pc:sldChg>
      <pc:sldChg chg="addSp delSp modSp mod">
        <pc:chgData name="Syed Hasan Isar Rizvi" userId="a977d29e-9f98-4fe0-b484-3098c330e4b1" providerId="ADAL" clId="{2EECA10A-2D06-4B77-988C-F7AA663724ED}" dt="2021-06-04T21:32:17.810" v="198" actId="931"/>
        <pc:sldMkLst>
          <pc:docMk/>
          <pc:sldMk cId="3321608410" sldId="267"/>
        </pc:sldMkLst>
        <pc:spChg chg="del">
          <ac:chgData name="Syed Hasan Isar Rizvi" userId="a977d29e-9f98-4fe0-b484-3098c330e4b1" providerId="ADAL" clId="{2EECA10A-2D06-4B77-988C-F7AA663724ED}" dt="2021-06-04T21:27:11.524" v="3" actId="21"/>
          <ac:spMkLst>
            <pc:docMk/>
            <pc:sldMk cId="3321608410" sldId="267"/>
            <ac:spMk id="3" creationId="{00000000-0000-0000-0000-000000000000}"/>
          </ac:spMkLst>
        </pc:spChg>
        <pc:picChg chg="add del mod">
          <ac:chgData name="Syed Hasan Isar Rizvi" userId="a977d29e-9f98-4fe0-b484-3098c330e4b1" providerId="ADAL" clId="{2EECA10A-2D06-4B77-988C-F7AA663724ED}" dt="2021-06-04T21:32:17.810" v="198" actId="931"/>
          <ac:picMkLst>
            <pc:docMk/>
            <pc:sldMk cId="3321608410" sldId="267"/>
            <ac:picMk id="5" creationId="{9DE24C3D-1B97-42AE-A0AC-31B3DBFC4D5E}"/>
          </ac:picMkLst>
        </pc:picChg>
      </pc:sldChg>
      <pc:sldChg chg="delSp mod">
        <pc:chgData name="Syed Hasan Isar Rizvi" userId="a977d29e-9f98-4fe0-b484-3098c330e4b1" providerId="ADAL" clId="{2EECA10A-2D06-4B77-988C-F7AA663724ED}" dt="2021-06-04T21:26:41.441" v="1" actId="21"/>
        <pc:sldMkLst>
          <pc:docMk/>
          <pc:sldMk cId="3681623628" sldId="268"/>
        </pc:sldMkLst>
        <pc:spChg chg="del">
          <ac:chgData name="Syed Hasan Isar Rizvi" userId="a977d29e-9f98-4fe0-b484-3098c330e4b1" providerId="ADAL" clId="{2EECA10A-2D06-4B77-988C-F7AA663724ED}" dt="2021-06-04T21:26:41.441" v="1" actId="21"/>
          <ac:spMkLst>
            <pc:docMk/>
            <pc:sldMk cId="3681623628" sldId="268"/>
            <ac:spMk id="3" creationId="{00000000-0000-0000-0000-000000000000}"/>
          </ac:spMkLst>
        </pc:spChg>
      </pc:sldChg>
      <pc:sldChg chg="addSp delSp modSp mod">
        <pc:chgData name="Syed Hasan Isar Rizvi" userId="a977d29e-9f98-4fe0-b484-3098c330e4b1" providerId="ADAL" clId="{2EECA10A-2D06-4B77-988C-F7AA663724ED}" dt="2021-06-05T06:37:24.943" v="1320" actId="20577"/>
        <pc:sldMkLst>
          <pc:docMk/>
          <pc:sldMk cId="2808799135" sldId="270"/>
        </pc:sldMkLst>
        <pc:spChg chg="del">
          <ac:chgData name="Syed Hasan Isar Rizvi" userId="a977d29e-9f98-4fe0-b484-3098c330e4b1" providerId="ADAL" clId="{2EECA10A-2D06-4B77-988C-F7AA663724ED}" dt="2021-06-04T21:26:34.699" v="0" actId="21"/>
          <ac:spMkLst>
            <pc:docMk/>
            <pc:sldMk cId="2808799135" sldId="270"/>
            <ac:spMk id="3" creationId="{00000000-0000-0000-0000-000000000000}"/>
          </ac:spMkLst>
        </pc:spChg>
        <pc:spChg chg="add del mod">
          <ac:chgData name="Syed Hasan Isar Rizvi" userId="a977d29e-9f98-4fe0-b484-3098c330e4b1" providerId="ADAL" clId="{2EECA10A-2D06-4B77-988C-F7AA663724ED}" dt="2021-06-05T06:35:01.726" v="1164"/>
          <ac:spMkLst>
            <pc:docMk/>
            <pc:sldMk cId="2808799135" sldId="270"/>
            <ac:spMk id="4" creationId="{7F72817E-E634-4FE5-9C78-E6704381F1F8}"/>
          </ac:spMkLst>
        </pc:spChg>
        <pc:spChg chg="add mod">
          <ac:chgData name="Syed Hasan Isar Rizvi" userId="a977d29e-9f98-4fe0-b484-3098c330e4b1" providerId="ADAL" clId="{2EECA10A-2D06-4B77-988C-F7AA663724ED}" dt="2021-06-05T06:37:24.943" v="1320" actId="20577"/>
          <ac:spMkLst>
            <pc:docMk/>
            <pc:sldMk cId="2808799135" sldId="270"/>
            <ac:spMk id="7" creationId="{4ED22EDB-D442-47AB-B7F7-E31FC02D1A45}"/>
          </ac:spMkLst>
        </pc:spChg>
        <pc:picChg chg="mod">
          <ac:chgData name="Syed Hasan Isar Rizvi" userId="a977d29e-9f98-4fe0-b484-3098c330e4b1" providerId="ADAL" clId="{2EECA10A-2D06-4B77-988C-F7AA663724ED}" dt="2021-06-05T06:34:58.047" v="1161" actId="1076"/>
          <ac:picMkLst>
            <pc:docMk/>
            <pc:sldMk cId="2808799135" sldId="270"/>
            <ac:picMk id="5" creationId="{00000000-0000-0000-0000-000000000000}"/>
          </ac:picMkLst>
        </pc:picChg>
        <pc:picChg chg="mod">
          <ac:chgData name="Syed Hasan Isar Rizvi" userId="a977d29e-9f98-4fe0-b484-3098c330e4b1" providerId="ADAL" clId="{2EECA10A-2D06-4B77-988C-F7AA663724ED}" dt="2021-06-05T06:34:59.587" v="1162" actId="1076"/>
          <ac:picMkLst>
            <pc:docMk/>
            <pc:sldMk cId="2808799135" sldId="270"/>
            <ac:picMk id="6" creationId="{00000000-0000-0000-0000-000000000000}"/>
          </ac:picMkLst>
        </pc:picChg>
      </pc:sldChg>
      <pc:sldChg chg="delSp modSp new mod">
        <pc:chgData name="Syed Hasan Isar Rizvi" userId="a977d29e-9f98-4fe0-b484-3098c330e4b1" providerId="ADAL" clId="{2EECA10A-2D06-4B77-988C-F7AA663724ED}" dt="2021-06-04T21:29:14.411" v="112" actId="207"/>
        <pc:sldMkLst>
          <pc:docMk/>
          <pc:sldMk cId="1864596385" sldId="271"/>
        </pc:sldMkLst>
        <pc:spChg chg="mod">
          <ac:chgData name="Syed Hasan Isar Rizvi" userId="a977d29e-9f98-4fe0-b484-3098c330e4b1" providerId="ADAL" clId="{2EECA10A-2D06-4B77-988C-F7AA663724ED}" dt="2021-06-04T21:29:14.411" v="112" actId="207"/>
          <ac:spMkLst>
            <pc:docMk/>
            <pc:sldMk cId="1864596385" sldId="271"/>
            <ac:spMk id="2" creationId="{08BC20CF-54F5-4463-9325-EC2E949698D8}"/>
          </ac:spMkLst>
        </pc:spChg>
        <pc:spChg chg="del">
          <ac:chgData name="Syed Hasan Isar Rizvi" userId="a977d29e-9f98-4fe0-b484-3098c330e4b1" providerId="ADAL" clId="{2EECA10A-2D06-4B77-988C-F7AA663724ED}" dt="2021-06-04T21:28:55.346" v="110" actId="21"/>
          <ac:spMkLst>
            <pc:docMk/>
            <pc:sldMk cId="1864596385" sldId="271"/>
            <ac:spMk id="3" creationId="{FC5CFDD7-36FB-4A8A-860B-8125BDB70062}"/>
          </ac:spMkLst>
        </pc:spChg>
      </pc:sldChg>
      <pc:sldChg chg="addSp delSp modSp new mod">
        <pc:chgData name="Syed Hasan Isar Rizvi" userId="a977d29e-9f98-4fe0-b484-3098c330e4b1" providerId="ADAL" clId="{2EECA10A-2D06-4B77-988C-F7AA663724ED}" dt="2021-06-05T06:06:21.659" v="465" actId="20577"/>
        <pc:sldMkLst>
          <pc:docMk/>
          <pc:sldMk cId="2599362461" sldId="272"/>
        </pc:sldMkLst>
        <pc:spChg chg="mod">
          <ac:chgData name="Syed Hasan Isar Rizvi" userId="a977d29e-9f98-4fe0-b484-3098c330e4b1" providerId="ADAL" clId="{2EECA10A-2D06-4B77-988C-F7AA663724ED}" dt="2021-06-04T21:31:57.733" v="192" actId="20577"/>
          <ac:spMkLst>
            <pc:docMk/>
            <pc:sldMk cId="2599362461" sldId="272"/>
            <ac:spMk id="2" creationId="{A3053718-25B3-4A26-8C91-7A14B516830D}"/>
          </ac:spMkLst>
        </pc:spChg>
        <pc:spChg chg="del">
          <ac:chgData name="Syed Hasan Isar Rizvi" userId="a977d29e-9f98-4fe0-b484-3098c330e4b1" providerId="ADAL" clId="{2EECA10A-2D06-4B77-988C-F7AA663724ED}" dt="2021-06-04T21:30:33.515" v="134" actId="21"/>
          <ac:spMkLst>
            <pc:docMk/>
            <pc:sldMk cId="2599362461" sldId="272"/>
            <ac:spMk id="3" creationId="{19349E4A-0CF2-4BC0-8720-E071A6595F6A}"/>
          </ac:spMkLst>
        </pc:spChg>
        <pc:spChg chg="add mod">
          <ac:chgData name="Syed Hasan Isar Rizvi" userId="a977d29e-9f98-4fe0-b484-3098c330e4b1" providerId="ADAL" clId="{2EECA10A-2D06-4B77-988C-F7AA663724ED}" dt="2021-06-05T06:06:21.659" v="465" actId="20577"/>
          <ac:spMkLst>
            <pc:docMk/>
            <pc:sldMk cId="2599362461" sldId="272"/>
            <ac:spMk id="6" creationId="{81F87BBB-DB41-474B-8FAD-3C3605612AC2}"/>
          </ac:spMkLst>
        </pc:spChg>
        <pc:picChg chg="add mod">
          <ac:chgData name="Syed Hasan Isar Rizvi" userId="a977d29e-9f98-4fe0-b484-3098c330e4b1" providerId="ADAL" clId="{2EECA10A-2D06-4B77-988C-F7AA663724ED}" dt="2021-06-05T06:05:43.823" v="410" actId="14100"/>
          <ac:picMkLst>
            <pc:docMk/>
            <pc:sldMk cId="2599362461" sldId="272"/>
            <ac:picMk id="5" creationId="{DDFC7DDF-54B7-4DA1-9FDF-B9510F9C21F3}"/>
          </ac:picMkLst>
        </pc:picChg>
      </pc:sldChg>
      <pc:sldChg chg="delSp modSp new del mod">
        <pc:chgData name="Syed Hasan Isar Rizvi" userId="a977d29e-9f98-4fe0-b484-3098c330e4b1" providerId="ADAL" clId="{2EECA10A-2D06-4B77-988C-F7AA663724ED}" dt="2021-06-04T21:30:15.899" v="129" actId="47"/>
        <pc:sldMkLst>
          <pc:docMk/>
          <pc:sldMk cId="4052577007" sldId="272"/>
        </pc:sldMkLst>
        <pc:spChg chg="del mod">
          <ac:chgData name="Syed Hasan Isar Rizvi" userId="a977d29e-9f98-4fe0-b484-3098c330e4b1" providerId="ADAL" clId="{2EECA10A-2D06-4B77-988C-F7AA663724ED}" dt="2021-06-04T21:29:39.200" v="114" actId="21"/>
          <ac:spMkLst>
            <pc:docMk/>
            <pc:sldMk cId="4052577007" sldId="272"/>
            <ac:spMk id="2" creationId="{EECC03B9-4A05-4BEB-8487-8ACCBAE3522A}"/>
          </ac:spMkLst>
        </pc:spChg>
        <pc:spChg chg="del">
          <ac:chgData name="Syed Hasan Isar Rizvi" userId="a977d29e-9f98-4fe0-b484-3098c330e4b1" providerId="ADAL" clId="{2EECA10A-2D06-4B77-988C-F7AA663724ED}" dt="2021-06-04T21:29:42.684" v="115" actId="21"/>
          <ac:spMkLst>
            <pc:docMk/>
            <pc:sldMk cId="4052577007" sldId="272"/>
            <ac:spMk id="3" creationId="{3EB86B4F-D88E-40C4-8A37-D165F84A7A28}"/>
          </ac:spMkLst>
        </pc:spChg>
      </pc:sldChg>
      <pc:sldChg chg="addSp delSp modSp new mod">
        <pc:chgData name="Syed Hasan Isar Rizvi" userId="a977d29e-9f98-4fe0-b484-3098c330e4b1" providerId="ADAL" clId="{2EECA10A-2D06-4B77-988C-F7AA663724ED}" dt="2021-06-04T21:31:29.910" v="145" actId="14100"/>
        <pc:sldMkLst>
          <pc:docMk/>
          <pc:sldMk cId="182895977" sldId="273"/>
        </pc:sldMkLst>
        <pc:spChg chg="del">
          <ac:chgData name="Syed Hasan Isar Rizvi" userId="a977d29e-9f98-4fe0-b484-3098c330e4b1" providerId="ADAL" clId="{2EECA10A-2D06-4B77-988C-F7AA663724ED}" dt="2021-06-04T21:31:17.437" v="139" actId="931"/>
          <ac:spMkLst>
            <pc:docMk/>
            <pc:sldMk cId="182895977" sldId="273"/>
            <ac:spMk id="3" creationId="{42697316-B89B-47DF-97B4-E221D4F31362}"/>
          </ac:spMkLst>
        </pc:spChg>
        <pc:picChg chg="add mod">
          <ac:chgData name="Syed Hasan Isar Rizvi" userId="a977d29e-9f98-4fe0-b484-3098c330e4b1" providerId="ADAL" clId="{2EECA10A-2D06-4B77-988C-F7AA663724ED}" dt="2021-06-04T21:31:29.910" v="145" actId="14100"/>
          <ac:picMkLst>
            <pc:docMk/>
            <pc:sldMk cId="182895977" sldId="273"/>
            <ac:picMk id="5" creationId="{21345DDB-A79E-4418-B0AA-0DD6AF0ACBAC}"/>
          </ac:picMkLst>
        </pc:picChg>
      </pc:sldChg>
      <pc:sldChg chg="new del">
        <pc:chgData name="Syed Hasan Isar Rizvi" userId="a977d29e-9f98-4fe0-b484-3098c330e4b1" providerId="ADAL" clId="{2EECA10A-2D06-4B77-988C-F7AA663724ED}" dt="2021-06-04T21:29:52.031" v="117" actId="47"/>
        <pc:sldMkLst>
          <pc:docMk/>
          <pc:sldMk cId="3530603191" sldId="273"/>
        </pc:sldMkLst>
      </pc:sldChg>
      <pc:sldChg chg="new del">
        <pc:chgData name="Syed Hasan Isar Rizvi" userId="a977d29e-9f98-4fe0-b484-3098c330e4b1" providerId="ADAL" clId="{2EECA10A-2D06-4B77-988C-F7AA663724ED}" dt="2021-06-04T21:29:52.900" v="118" actId="47"/>
        <pc:sldMkLst>
          <pc:docMk/>
          <pc:sldMk cId="2005265003" sldId="274"/>
        </pc:sldMkLst>
      </pc:sldChg>
      <pc:sldChg chg="addSp delSp modSp new mod">
        <pc:chgData name="Syed Hasan Isar Rizvi" userId="a977d29e-9f98-4fe0-b484-3098c330e4b1" providerId="ADAL" clId="{2EECA10A-2D06-4B77-988C-F7AA663724ED}" dt="2021-06-04T21:33:10.095" v="214" actId="14100"/>
        <pc:sldMkLst>
          <pc:docMk/>
          <pc:sldMk cId="3174583812" sldId="274"/>
        </pc:sldMkLst>
        <pc:spChg chg="del">
          <ac:chgData name="Syed Hasan Isar Rizvi" userId="a977d29e-9f98-4fe0-b484-3098c330e4b1" providerId="ADAL" clId="{2EECA10A-2D06-4B77-988C-F7AA663724ED}" dt="2021-06-04T21:32:56.629" v="208" actId="931"/>
          <ac:spMkLst>
            <pc:docMk/>
            <pc:sldMk cId="3174583812" sldId="274"/>
            <ac:spMk id="3" creationId="{66FD4F58-5305-469D-BFAA-6837B01A1701}"/>
          </ac:spMkLst>
        </pc:spChg>
        <pc:picChg chg="add mod">
          <ac:chgData name="Syed Hasan Isar Rizvi" userId="a977d29e-9f98-4fe0-b484-3098c330e4b1" providerId="ADAL" clId="{2EECA10A-2D06-4B77-988C-F7AA663724ED}" dt="2021-06-04T21:33:10.095" v="214" actId="14100"/>
          <ac:picMkLst>
            <pc:docMk/>
            <pc:sldMk cId="3174583812" sldId="274"/>
            <ac:picMk id="5" creationId="{BD54203F-0DE0-48B3-AE14-2F71C5FDF126}"/>
          </ac:picMkLst>
        </pc:picChg>
      </pc:sldChg>
      <pc:sldChg chg="new del">
        <pc:chgData name="Syed Hasan Isar Rizvi" userId="a977d29e-9f98-4fe0-b484-3098c330e4b1" providerId="ADAL" clId="{2EECA10A-2D06-4B77-988C-F7AA663724ED}" dt="2021-06-04T21:29:53.325" v="119" actId="47"/>
        <pc:sldMkLst>
          <pc:docMk/>
          <pc:sldMk cId="161355643" sldId="275"/>
        </pc:sldMkLst>
      </pc:sldChg>
      <pc:sldChg chg="addSp delSp modSp new mod">
        <pc:chgData name="Syed Hasan Isar Rizvi" userId="a977d29e-9f98-4fe0-b484-3098c330e4b1" providerId="ADAL" clId="{2EECA10A-2D06-4B77-988C-F7AA663724ED}" dt="2021-06-05T06:09:19.879" v="685" actId="113"/>
        <pc:sldMkLst>
          <pc:docMk/>
          <pc:sldMk cId="511394685" sldId="275"/>
        </pc:sldMkLst>
        <pc:spChg chg="del">
          <ac:chgData name="Syed Hasan Isar Rizvi" userId="a977d29e-9f98-4fe0-b484-3098c330e4b1" providerId="ADAL" clId="{2EECA10A-2D06-4B77-988C-F7AA663724ED}" dt="2021-06-04T21:33:29.513" v="215" actId="931"/>
          <ac:spMkLst>
            <pc:docMk/>
            <pc:sldMk cId="511394685" sldId="275"/>
            <ac:spMk id="3" creationId="{D8F655F3-2889-4199-9C3D-A5262CFC2BB5}"/>
          </ac:spMkLst>
        </pc:spChg>
        <pc:spChg chg="add del mod">
          <ac:chgData name="Syed Hasan Isar Rizvi" userId="a977d29e-9f98-4fe0-b484-3098c330e4b1" providerId="ADAL" clId="{2EECA10A-2D06-4B77-988C-F7AA663724ED}" dt="2021-06-05T06:08:04.683" v="600"/>
          <ac:spMkLst>
            <pc:docMk/>
            <pc:sldMk cId="511394685" sldId="275"/>
            <ac:spMk id="6" creationId="{F5E1629C-45CB-456E-830F-0CE85947FDD0}"/>
          </ac:spMkLst>
        </pc:spChg>
        <pc:spChg chg="add mod">
          <ac:chgData name="Syed Hasan Isar Rizvi" userId="a977d29e-9f98-4fe0-b484-3098c330e4b1" providerId="ADAL" clId="{2EECA10A-2D06-4B77-988C-F7AA663724ED}" dt="2021-06-05T06:09:19.879" v="685" actId="113"/>
          <ac:spMkLst>
            <pc:docMk/>
            <pc:sldMk cId="511394685" sldId="275"/>
            <ac:spMk id="7" creationId="{4C5A69AF-F502-4CB2-A8C0-3FEEDB6FB20F}"/>
          </ac:spMkLst>
        </pc:spChg>
        <pc:picChg chg="add mod">
          <ac:chgData name="Syed Hasan Isar Rizvi" userId="a977d29e-9f98-4fe0-b484-3098c330e4b1" providerId="ADAL" clId="{2EECA10A-2D06-4B77-988C-F7AA663724ED}" dt="2021-06-05T06:06:43.119" v="469" actId="14100"/>
          <ac:picMkLst>
            <pc:docMk/>
            <pc:sldMk cId="511394685" sldId="275"/>
            <ac:picMk id="5" creationId="{EECE4820-275B-498A-8D77-F38914E07E82}"/>
          </ac:picMkLst>
        </pc:picChg>
      </pc:sldChg>
      <pc:sldChg chg="addSp delSp modSp new mod">
        <pc:chgData name="Syed Hasan Isar Rizvi" userId="a977d29e-9f98-4fe0-b484-3098c330e4b1" providerId="ADAL" clId="{2EECA10A-2D06-4B77-988C-F7AA663724ED}" dt="2021-06-05T06:09:34.638" v="687" actId="113"/>
        <pc:sldMkLst>
          <pc:docMk/>
          <pc:sldMk cId="42279735" sldId="276"/>
        </pc:sldMkLst>
        <pc:spChg chg="mod">
          <ac:chgData name="Syed Hasan Isar Rizvi" userId="a977d29e-9f98-4fe0-b484-3098c330e4b1" providerId="ADAL" clId="{2EECA10A-2D06-4B77-988C-F7AA663724ED}" dt="2021-06-05T06:09:34.638" v="687" actId="113"/>
          <ac:spMkLst>
            <pc:docMk/>
            <pc:sldMk cId="42279735" sldId="276"/>
            <ac:spMk id="2" creationId="{F1A2C4CF-F956-4851-A3A5-1653D326316F}"/>
          </ac:spMkLst>
        </pc:spChg>
        <pc:spChg chg="del">
          <ac:chgData name="Syed Hasan Isar Rizvi" userId="a977d29e-9f98-4fe0-b484-3098c330e4b1" providerId="ADAL" clId="{2EECA10A-2D06-4B77-988C-F7AA663724ED}" dt="2021-06-04T21:33:41.808" v="218" actId="931"/>
          <ac:spMkLst>
            <pc:docMk/>
            <pc:sldMk cId="42279735" sldId="276"/>
            <ac:spMk id="3" creationId="{6367E645-7D5F-4642-A47E-BAEE7A91CCB8}"/>
          </ac:spMkLst>
        </pc:spChg>
        <pc:picChg chg="add mod">
          <ac:chgData name="Syed Hasan Isar Rizvi" userId="a977d29e-9f98-4fe0-b484-3098c330e4b1" providerId="ADAL" clId="{2EECA10A-2D06-4B77-988C-F7AA663724ED}" dt="2021-06-05T06:08:51.782" v="625" actId="14100"/>
          <ac:picMkLst>
            <pc:docMk/>
            <pc:sldMk cId="42279735" sldId="276"/>
            <ac:picMk id="5" creationId="{7C53D6D0-28B5-494E-81CB-B462B34F1586}"/>
          </ac:picMkLst>
        </pc:picChg>
      </pc:sldChg>
      <pc:sldChg chg="new del">
        <pc:chgData name="Syed Hasan Isar Rizvi" userId="a977d29e-9f98-4fe0-b484-3098c330e4b1" providerId="ADAL" clId="{2EECA10A-2D06-4B77-988C-F7AA663724ED}" dt="2021-06-04T21:29:53.519" v="120" actId="47"/>
        <pc:sldMkLst>
          <pc:docMk/>
          <pc:sldMk cId="4198221069" sldId="276"/>
        </pc:sldMkLst>
      </pc:sldChg>
      <pc:sldChg chg="addSp delSp modSp new mod">
        <pc:chgData name="Syed Hasan Isar Rizvi" userId="a977d29e-9f98-4fe0-b484-3098c330e4b1" providerId="ADAL" clId="{2EECA10A-2D06-4B77-988C-F7AA663724ED}" dt="2021-06-04T21:34:13.901" v="228" actId="14100"/>
        <pc:sldMkLst>
          <pc:docMk/>
          <pc:sldMk cId="405174436" sldId="277"/>
        </pc:sldMkLst>
        <pc:spChg chg="del">
          <ac:chgData name="Syed Hasan Isar Rizvi" userId="a977d29e-9f98-4fe0-b484-3098c330e4b1" providerId="ADAL" clId="{2EECA10A-2D06-4B77-988C-F7AA663724ED}" dt="2021-06-04T21:33:55.889" v="221" actId="931"/>
          <ac:spMkLst>
            <pc:docMk/>
            <pc:sldMk cId="405174436" sldId="277"/>
            <ac:spMk id="3" creationId="{9164B016-0C00-445A-9661-D79404C3032F}"/>
          </ac:spMkLst>
        </pc:spChg>
        <pc:picChg chg="add mod">
          <ac:chgData name="Syed Hasan Isar Rizvi" userId="a977d29e-9f98-4fe0-b484-3098c330e4b1" providerId="ADAL" clId="{2EECA10A-2D06-4B77-988C-F7AA663724ED}" dt="2021-06-04T21:34:13.901" v="228" actId="14100"/>
          <ac:picMkLst>
            <pc:docMk/>
            <pc:sldMk cId="405174436" sldId="277"/>
            <ac:picMk id="5" creationId="{7FD75027-6641-4D91-B936-AA31B14C2050}"/>
          </ac:picMkLst>
        </pc:picChg>
      </pc:sldChg>
      <pc:sldChg chg="new del">
        <pc:chgData name="Syed Hasan Isar Rizvi" userId="a977d29e-9f98-4fe0-b484-3098c330e4b1" providerId="ADAL" clId="{2EECA10A-2D06-4B77-988C-F7AA663724ED}" dt="2021-06-04T21:29:53.678" v="121" actId="47"/>
        <pc:sldMkLst>
          <pc:docMk/>
          <pc:sldMk cId="2358119510" sldId="277"/>
        </pc:sldMkLst>
      </pc:sldChg>
      <pc:sldChg chg="addSp delSp modSp new mod">
        <pc:chgData name="Syed Hasan Isar Rizvi" userId="a977d29e-9f98-4fe0-b484-3098c330e4b1" providerId="ADAL" clId="{2EECA10A-2D06-4B77-988C-F7AA663724ED}" dt="2021-06-05T06:10:14.729" v="733" actId="113"/>
        <pc:sldMkLst>
          <pc:docMk/>
          <pc:sldMk cId="4202245709" sldId="278"/>
        </pc:sldMkLst>
        <pc:spChg chg="mod">
          <ac:chgData name="Syed Hasan Isar Rizvi" userId="a977d29e-9f98-4fe0-b484-3098c330e4b1" providerId="ADAL" clId="{2EECA10A-2D06-4B77-988C-F7AA663724ED}" dt="2021-06-05T06:10:14.729" v="733" actId="113"/>
          <ac:spMkLst>
            <pc:docMk/>
            <pc:sldMk cId="4202245709" sldId="278"/>
            <ac:spMk id="2" creationId="{B04A4F94-37C7-4FD2-AFD0-997A855F7E50}"/>
          </ac:spMkLst>
        </pc:spChg>
        <pc:spChg chg="del">
          <ac:chgData name="Syed Hasan Isar Rizvi" userId="a977d29e-9f98-4fe0-b484-3098c330e4b1" providerId="ADAL" clId="{2EECA10A-2D06-4B77-988C-F7AA663724ED}" dt="2021-06-04T21:34:54.867" v="229" actId="931"/>
          <ac:spMkLst>
            <pc:docMk/>
            <pc:sldMk cId="4202245709" sldId="278"/>
            <ac:spMk id="3" creationId="{2AFCB66B-2226-448C-AE36-FFB988AD7C94}"/>
          </ac:spMkLst>
        </pc:spChg>
        <pc:picChg chg="add mod">
          <ac:chgData name="Syed Hasan Isar Rizvi" userId="a977d29e-9f98-4fe0-b484-3098c330e4b1" providerId="ADAL" clId="{2EECA10A-2D06-4B77-988C-F7AA663724ED}" dt="2021-06-05T06:09:56.532" v="692" actId="14100"/>
          <ac:picMkLst>
            <pc:docMk/>
            <pc:sldMk cId="4202245709" sldId="278"/>
            <ac:picMk id="5" creationId="{FA7B2CD1-DD68-4F5E-B7B4-1EBD1AC6C33C}"/>
          </ac:picMkLst>
        </pc:picChg>
      </pc:sldChg>
      <pc:sldChg chg="new del">
        <pc:chgData name="Syed Hasan Isar Rizvi" userId="a977d29e-9f98-4fe0-b484-3098c330e4b1" providerId="ADAL" clId="{2EECA10A-2D06-4B77-988C-F7AA663724ED}" dt="2021-06-04T21:29:53.901" v="122" actId="47"/>
        <pc:sldMkLst>
          <pc:docMk/>
          <pc:sldMk cId="4211818239" sldId="278"/>
        </pc:sldMkLst>
      </pc:sldChg>
      <pc:sldChg chg="new add del">
        <pc:chgData name="Syed Hasan Isar Rizvi" userId="a977d29e-9f98-4fe0-b484-3098c330e4b1" providerId="ADAL" clId="{2EECA10A-2D06-4B77-988C-F7AA663724ED}" dt="2021-06-04T21:30:17.677" v="131" actId="47"/>
        <pc:sldMkLst>
          <pc:docMk/>
          <pc:sldMk cId="1440029735" sldId="279"/>
        </pc:sldMkLst>
      </pc:sldChg>
      <pc:sldChg chg="addSp delSp modSp new mod">
        <pc:chgData name="Syed Hasan Isar Rizvi" userId="a977d29e-9f98-4fe0-b484-3098c330e4b1" providerId="ADAL" clId="{2EECA10A-2D06-4B77-988C-F7AA663724ED}" dt="2021-06-05T06:19:49.110" v="981" actId="1076"/>
        <pc:sldMkLst>
          <pc:docMk/>
          <pc:sldMk cId="1530401612" sldId="279"/>
        </pc:sldMkLst>
        <pc:spChg chg="mod">
          <ac:chgData name="Syed Hasan Isar Rizvi" userId="a977d29e-9f98-4fe0-b484-3098c330e4b1" providerId="ADAL" clId="{2EECA10A-2D06-4B77-988C-F7AA663724ED}" dt="2021-06-05T06:10:55.379" v="744" actId="20577"/>
          <ac:spMkLst>
            <pc:docMk/>
            <pc:sldMk cId="1530401612" sldId="279"/>
            <ac:spMk id="2" creationId="{178B0E52-6360-43A3-8C0D-6640EFF87495}"/>
          </ac:spMkLst>
        </pc:spChg>
        <pc:spChg chg="del">
          <ac:chgData name="Syed Hasan Isar Rizvi" userId="a977d29e-9f98-4fe0-b484-3098c330e4b1" providerId="ADAL" clId="{2EECA10A-2D06-4B77-988C-F7AA663724ED}" dt="2021-06-04T21:35:27.454" v="268" actId="931"/>
          <ac:spMkLst>
            <pc:docMk/>
            <pc:sldMk cId="1530401612" sldId="279"/>
            <ac:spMk id="3" creationId="{05D8C251-4A61-49B8-AE70-6BBC8346A7EC}"/>
          </ac:spMkLst>
        </pc:spChg>
        <pc:picChg chg="add mod">
          <ac:chgData name="Syed Hasan Isar Rizvi" userId="a977d29e-9f98-4fe0-b484-3098c330e4b1" providerId="ADAL" clId="{2EECA10A-2D06-4B77-988C-F7AA663724ED}" dt="2021-06-05T06:19:49.110" v="981" actId="1076"/>
          <ac:picMkLst>
            <pc:docMk/>
            <pc:sldMk cId="1530401612" sldId="279"/>
            <ac:picMk id="5" creationId="{A8561B30-5D4E-4692-96A0-EE2849341FCC}"/>
          </ac:picMkLst>
        </pc:picChg>
        <pc:picChg chg="add mod">
          <ac:chgData name="Syed Hasan Isar Rizvi" userId="a977d29e-9f98-4fe0-b484-3098c330e4b1" providerId="ADAL" clId="{2EECA10A-2D06-4B77-988C-F7AA663724ED}" dt="2021-06-05T06:10:49.962" v="740" actId="1076"/>
          <ac:picMkLst>
            <pc:docMk/>
            <pc:sldMk cId="1530401612" sldId="279"/>
            <ac:picMk id="6" creationId="{811D74A5-7EAD-43F4-A180-EF727B74256C}"/>
          </ac:picMkLst>
        </pc:picChg>
      </pc:sldChg>
      <pc:sldChg chg="add del">
        <pc:chgData name="Syed Hasan Isar Rizvi" userId="a977d29e-9f98-4fe0-b484-3098c330e4b1" providerId="ADAL" clId="{2EECA10A-2D06-4B77-988C-F7AA663724ED}" dt="2021-06-04T21:30:16.578" v="130" actId="47"/>
        <pc:sldMkLst>
          <pc:docMk/>
          <pc:sldMk cId="784079211" sldId="280"/>
        </pc:sldMkLst>
      </pc:sldChg>
      <pc:sldChg chg="addSp delSp modSp new mod">
        <pc:chgData name="Syed Hasan Isar Rizvi" userId="a977d29e-9f98-4fe0-b484-3098c330e4b1" providerId="ADAL" clId="{2EECA10A-2D06-4B77-988C-F7AA663724ED}" dt="2021-06-05T06:11:44.511" v="849" actId="1076"/>
        <pc:sldMkLst>
          <pc:docMk/>
          <pc:sldMk cId="3871815351" sldId="280"/>
        </pc:sldMkLst>
        <pc:spChg chg="mod">
          <ac:chgData name="Syed Hasan Isar Rizvi" userId="a977d29e-9f98-4fe0-b484-3098c330e4b1" providerId="ADAL" clId="{2EECA10A-2D06-4B77-988C-F7AA663724ED}" dt="2021-06-05T06:11:40.245" v="848" actId="20577"/>
          <ac:spMkLst>
            <pc:docMk/>
            <pc:sldMk cId="3871815351" sldId="280"/>
            <ac:spMk id="2" creationId="{900EEE13-1E76-4272-8A9E-F0E4701CDCB4}"/>
          </ac:spMkLst>
        </pc:spChg>
        <pc:spChg chg="del">
          <ac:chgData name="Syed Hasan Isar Rizvi" userId="a977d29e-9f98-4fe0-b484-3098c330e4b1" providerId="ADAL" clId="{2EECA10A-2D06-4B77-988C-F7AA663724ED}" dt="2021-06-04T21:35:39.370" v="271" actId="931"/>
          <ac:spMkLst>
            <pc:docMk/>
            <pc:sldMk cId="3871815351" sldId="280"/>
            <ac:spMk id="3" creationId="{F78A3061-1C84-4898-B2A0-AC4C06A74EED}"/>
          </ac:spMkLst>
        </pc:spChg>
        <pc:spChg chg="add del mod">
          <ac:chgData name="Syed Hasan Isar Rizvi" userId="a977d29e-9f98-4fe0-b484-3098c330e4b1" providerId="ADAL" clId="{2EECA10A-2D06-4B77-988C-F7AA663724ED}" dt="2021-06-04T21:37:47.385" v="282" actId="931"/>
          <ac:spMkLst>
            <pc:docMk/>
            <pc:sldMk cId="3871815351" sldId="280"/>
            <ac:spMk id="7" creationId="{93257C9F-7F38-4C27-AAFB-994797E58298}"/>
          </ac:spMkLst>
        </pc:spChg>
        <pc:picChg chg="add del mod">
          <ac:chgData name="Syed Hasan Isar Rizvi" userId="a977d29e-9f98-4fe0-b484-3098c330e4b1" providerId="ADAL" clId="{2EECA10A-2D06-4B77-988C-F7AA663724ED}" dt="2021-06-04T21:35:58.656" v="275" actId="21"/>
          <ac:picMkLst>
            <pc:docMk/>
            <pc:sldMk cId="3871815351" sldId="280"/>
            <ac:picMk id="5" creationId="{5457FEF2-9E3A-4ED7-8358-8B03034F0513}"/>
          </ac:picMkLst>
        </pc:picChg>
        <pc:picChg chg="add del mod">
          <ac:chgData name="Syed Hasan Isar Rizvi" userId="a977d29e-9f98-4fe0-b484-3098c330e4b1" providerId="ADAL" clId="{2EECA10A-2D06-4B77-988C-F7AA663724ED}" dt="2021-06-04T21:37:40.431" v="281" actId="931"/>
          <ac:picMkLst>
            <pc:docMk/>
            <pc:sldMk cId="3871815351" sldId="280"/>
            <ac:picMk id="9" creationId="{18D1E19E-7B02-4E92-88C7-5336D01D7AF7}"/>
          </ac:picMkLst>
        </pc:picChg>
        <pc:picChg chg="add mod">
          <ac:chgData name="Syed Hasan Isar Rizvi" userId="a977d29e-9f98-4fe0-b484-3098c330e4b1" providerId="ADAL" clId="{2EECA10A-2D06-4B77-988C-F7AA663724ED}" dt="2021-06-05T06:11:44.511" v="849" actId="1076"/>
          <ac:picMkLst>
            <pc:docMk/>
            <pc:sldMk cId="3871815351" sldId="280"/>
            <ac:picMk id="11" creationId="{F05151AF-72E0-4B05-8A3F-C90BCF82764F}"/>
          </ac:picMkLst>
        </pc:picChg>
      </pc:sldChg>
      <pc:sldChg chg="addSp delSp modSp new mod">
        <pc:chgData name="Syed Hasan Isar Rizvi" userId="a977d29e-9f98-4fe0-b484-3098c330e4b1" providerId="ADAL" clId="{2EECA10A-2D06-4B77-988C-F7AA663724ED}" dt="2021-06-05T06:12:45.960" v="913" actId="14100"/>
        <pc:sldMkLst>
          <pc:docMk/>
          <pc:sldMk cId="1825588030" sldId="281"/>
        </pc:sldMkLst>
        <pc:spChg chg="mod">
          <ac:chgData name="Syed Hasan Isar Rizvi" userId="a977d29e-9f98-4fe0-b484-3098c330e4b1" providerId="ADAL" clId="{2EECA10A-2D06-4B77-988C-F7AA663724ED}" dt="2021-06-05T06:12:33.976" v="907" actId="20577"/>
          <ac:spMkLst>
            <pc:docMk/>
            <pc:sldMk cId="1825588030" sldId="281"/>
            <ac:spMk id="2" creationId="{3942F2DD-6A26-4F7F-9670-03F9BDA1FF01}"/>
          </ac:spMkLst>
        </pc:spChg>
        <pc:spChg chg="del">
          <ac:chgData name="Syed Hasan Isar Rizvi" userId="a977d29e-9f98-4fe0-b484-3098c330e4b1" providerId="ADAL" clId="{2EECA10A-2D06-4B77-988C-F7AA663724ED}" dt="2021-06-04T21:38:02.109" v="285" actId="931"/>
          <ac:spMkLst>
            <pc:docMk/>
            <pc:sldMk cId="1825588030" sldId="281"/>
            <ac:spMk id="3" creationId="{784BF573-95D0-4E72-8EDA-DEB67CBF58B5}"/>
          </ac:spMkLst>
        </pc:spChg>
        <pc:picChg chg="add mod">
          <ac:chgData name="Syed Hasan Isar Rizvi" userId="a977d29e-9f98-4fe0-b484-3098c330e4b1" providerId="ADAL" clId="{2EECA10A-2D06-4B77-988C-F7AA663724ED}" dt="2021-06-05T06:12:45.960" v="913" actId="14100"/>
          <ac:picMkLst>
            <pc:docMk/>
            <pc:sldMk cId="1825588030" sldId="281"/>
            <ac:picMk id="5" creationId="{AF8FDA9F-FD50-4D00-86F1-881871FB3EBB}"/>
          </ac:picMkLst>
        </pc:picChg>
      </pc:sldChg>
      <pc:sldChg chg="new del">
        <pc:chgData name="Syed Hasan Isar Rizvi" userId="a977d29e-9f98-4fe0-b484-3098c330e4b1" providerId="ADAL" clId="{2EECA10A-2D06-4B77-988C-F7AA663724ED}" dt="2021-06-04T21:30:11.106" v="127" actId="680"/>
        <pc:sldMkLst>
          <pc:docMk/>
          <pc:sldMk cId="2591909198" sldId="281"/>
        </pc:sldMkLst>
      </pc:sldChg>
      <pc:sldChg chg="addSp delSp modSp new mod">
        <pc:chgData name="Syed Hasan Isar Rizvi" userId="a977d29e-9f98-4fe0-b484-3098c330e4b1" providerId="ADAL" clId="{2EECA10A-2D06-4B77-988C-F7AA663724ED}" dt="2021-06-05T06:16:29.403" v="934" actId="1076"/>
        <pc:sldMkLst>
          <pc:docMk/>
          <pc:sldMk cId="52447518" sldId="282"/>
        </pc:sldMkLst>
        <pc:spChg chg="mod">
          <ac:chgData name="Syed Hasan Isar Rizvi" userId="a977d29e-9f98-4fe0-b484-3098c330e4b1" providerId="ADAL" clId="{2EECA10A-2D06-4B77-988C-F7AA663724ED}" dt="2021-06-05T06:16:19.405" v="931" actId="20577"/>
          <ac:spMkLst>
            <pc:docMk/>
            <pc:sldMk cId="52447518" sldId="282"/>
            <ac:spMk id="2" creationId="{9787EBD9-33C8-4459-8EE5-006B81A1F248}"/>
          </ac:spMkLst>
        </pc:spChg>
        <pc:spChg chg="del">
          <ac:chgData name="Syed Hasan Isar Rizvi" userId="a977d29e-9f98-4fe0-b484-3098c330e4b1" providerId="ADAL" clId="{2EECA10A-2D06-4B77-988C-F7AA663724ED}" dt="2021-06-04T21:39:11.441" v="314" actId="931"/>
          <ac:spMkLst>
            <pc:docMk/>
            <pc:sldMk cId="52447518" sldId="282"/>
            <ac:spMk id="3" creationId="{9B314BA1-5766-41C4-B43F-1338A9AE845D}"/>
          </ac:spMkLst>
        </pc:spChg>
        <pc:spChg chg="add mod">
          <ac:chgData name="Syed Hasan Isar Rizvi" userId="a977d29e-9f98-4fe0-b484-3098c330e4b1" providerId="ADAL" clId="{2EECA10A-2D06-4B77-988C-F7AA663724ED}" dt="2021-06-05T06:16:29.403" v="934" actId="1076"/>
          <ac:spMkLst>
            <pc:docMk/>
            <pc:sldMk cId="52447518" sldId="282"/>
            <ac:spMk id="6" creationId="{2FCC1E5B-8264-4ED3-8A63-19ED2E56B599}"/>
          </ac:spMkLst>
        </pc:spChg>
        <pc:picChg chg="add mod">
          <ac:chgData name="Syed Hasan Isar Rizvi" userId="a977d29e-9f98-4fe0-b484-3098c330e4b1" providerId="ADAL" clId="{2EECA10A-2D06-4B77-988C-F7AA663724ED}" dt="2021-06-05T06:16:23.677" v="932" actId="1076"/>
          <ac:picMkLst>
            <pc:docMk/>
            <pc:sldMk cId="52447518" sldId="282"/>
            <ac:picMk id="5" creationId="{9D9872AD-E3BD-4AC8-83AC-8EE92542FEAD}"/>
          </ac:picMkLst>
        </pc:picChg>
      </pc:sldChg>
      <pc:sldChg chg="new del">
        <pc:chgData name="Syed Hasan Isar Rizvi" userId="a977d29e-9f98-4fe0-b484-3098c330e4b1" providerId="ADAL" clId="{2EECA10A-2D06-4B77-988C-F7AA663724ED}" dt="2021-06-04T21:30:10.577" v="126" actId="680"/>
        <pc:sldMkLst>
          <pc:docMk/>
          <pc:sldMk cId="2190308777" sldId="282"/>
        </pc:sldMkLst>
      </pc:sldChg>
      <pc:sldChg chg="modSp add mod ord">
        <pc:chgData name="Syed Hasan Isar Rizvi" userId="a977d29e-9f98-4fe0-b484-3098c330e4b1" providerId="ADAL" clId="{2EECA10A-2D06-4B77-988C-F7AA663724ED}" dt="2021-06-04T21:38:43.997" v="309" actId="20577"/>
        <pc:sldMkLst>
          <pc:docMk/>
          <pc:sldMk cId="3314764628" sldId="283"/>
        </pc:sldMkLst>
        <pc:spChg chg="mod">
          <ac:chgData name="Syed Hasan Isar Rizvi" userId="a977d29e-9f98-4fe0-b484-3098c330e4b1" providerId="ADAL" clId="{2EECA10A-2D06-4B77-988C-F7AA663724ED}" dt="2021-06-04T21:38:43.997" v="309" actId="20577"/>
          <ac:spMkLst>
            <pc:docMk/>
            <pc:sldMk cId="3314764628" sldId="283"/>
            <ac:spMk id="2" creationId="{08BC20CF-54F5-4463-9325-EC2E949698D8}"/>
          </ac:spMkLst>
        </pc:spChg>
      </pc:sldChg>
      <pc:sldChg chg="modSp add mod ord">
        <pc:chgData name="Syed Hasan Isar Rizvi" userId="a977d29e-9f98-4fe0-b484-3098c330e4b1" providerId="ADAL" clId="{2EECA10A-2D06-4B77-988C-F7AA663724ED}" dt="2021-06-04T21:38:55.992" v="313" actId="20577"/>
        <pc:sldMkLst>
          <pc:docMk/>
          <pc:sldMk cId="3616884958" sldId="284"/>
        </pc:sldMkLst>
        <pc:spChg chg="mod">
          <ac:chgData name="Syed Hasan Isar Rizvi" userId="a977d29e-9f98-4fe0-b484-3098c330e4b1" providerId="ADAL" clId="{2EECA10A-2D06-4B77-988C-F7AA663724ED}" dt="2021-06-04T21:38:55.992" v="313" actId="20577"/>
          <ac:spMkLst>
            <pc:docMk/>
            <pc:sldMk cId="3616884958" sldId="284"/>
            <ac:spMk id="2" creationId="{08BC20CF-54F5-4463-9325-EC2E949698D8}"/>
          </ac:spMkLst>
        </pc:spChg>
      </pc:sldChg>
      <pc:sldChg chg="addSp delSp modSp new mod">
        <pc:chgData name="Syed Hasan Isar Rizvi" userId="a977d29e-9f98-4fe0-b484-3098c330e4b1" providerId="ADAL" clId="{2EECA10A-2D06-4B77-988C-F7AA663724ED}" dt="2021-06-05T06:17:07.307" v="940" actId="14100"/>
        <pc:sldMkLst>
          <pc:docMk/>
          <pc:sldMk cId="3744215264" sldId="285"/>
        </pc:sldMkLst>
        <pc:spChg chg="del">
          <ac:chgData name="Syed Hasan Isar Rizvi" userId="a977d29e-9f98-4fe0-b484-3098c330e4b1" providerId="ADAL" clId="{2EECA10A-2D06-4B77-988C-F7AA663724ED}" dt="2021-06-04T21:40:04.058" v="326" actId="931"/>
          <ac:spMkLst>
            <pc:docMk/>
            <pc:sldMk cId="3744215264" sldId="285"/>
            <ac:spMk id="3" creationId="{22E3E978-671E-4A33-95C6-FBFDEA529284}"/>
          </ac:spMkLst>
        </pc:spChg>
        <pc:picChg chg="add mod">
          <ac:chgData name="Syed Hasan Isar Rizvi" userId="a977d29e-9f98-4fe0-b484-3098c330e4b1" providerId="ADAL" clId="{2EECA10A-2D06-4B77-988C-F7AA663724ED}" dt="2021-06-05T06:17:07.307" v="940" actId="14100"/>
          <ac:picMkLst>
            <pc:docMk/>
            <pc:sldMk cId="3744215264" sldId="285"/>
            <ac:picMk id="5" creationId="{0B1C0DD4-CF96-4EC9-B807-5693F389467D}"/>
          </ac:picMkLst>
        </pc:picChg>
      </pc:sldChg>
      <pc:sldChg chg="addSp delSp modSp new mod">
        <pc:chgData name="Syed Hasan Isar Rizvi" userId="a977d29e-9f98-4fe0-b484-3098c330e4b1" providerId="ADAL" clId="{2EECA10A-2D06-4B77-988C-F7AA663724ED}" dt="2021-06-05T06:17:15.429" v="942" actId="14100"/>
        <pc:sldMkLst>
          <pc:docMk/>
          <pc:sldMk cId="3450348928" sldId="286"/>
        </pc:sldMkLst>
        <pc:spChg chg="del">
          <ac:chgData name="Syed Hasan Isar Rizvi" userId="a977d29e-9f98-4fe0-b484-3098c330e4b1" providerId="ADAL" clId="{2EECA10A-2D06-4B77-988C-F7AA663724ED}" dt="2021-06-04T21:40:14.339" v="329" actId="931"/>
          <ac:spMkLst>
            <pc:docMk/>
            <pc:sldMk cId="3450348928" sldId="286"/>
            <ac:spMk id="3" creationId="{26DA515C-66C5-4CDB-B583-D241EC6B7EA2}"/>
          </ac:spMkLst>
        </pc:spChg>
        <pc:picChg chg="add mod">
          <ac:chgData name="Syed Hasan Isar Rizvi" userId="a977d29e-9f98-4fe0-b484-3098c330e4b1" providerId="ADAL" clId="{2EECA10A-2D06-4B77-988C-F7AA663724ED}" dt="2021-06-05T06:17:15.429" v="942" actId="14100"/>
          <ac:picMkLst>
            <pc:docMk/>
            <pc:sldMk cId="3450348928" sldId="286"/>
            <ac:picMk id="5" creationId="{6E404153-963D-4EB1-B3BF-339E2F4BFD07}"/>
          </ac:picMkLst>
        </pc:picChg>
      </pc:sldChg>
      <pc:sldChg chg="addSp delSp modSp new mod">
        <pc:chgData name="Syed Hasan Isar Rizvi" userId="a977d29e-9f98-4fe0-b484-3098c330e4b1" providerId="ADAL" clId="{2EECA10A-2D06-4B77-988C-F7AA663724ED}" dt="2021-06-05T06:17:36.247" v="948" actId="1076"/>
        <pc:sldMkLst>
          <pc:docMk/>
          <pc:sldMk cId="3784705680" sldId="287"/>
        </pc:sldMkLst>
        <pc:spChg chg="del">
          <ac:chgData name="Syed Hasan Isar Rizvi" userId="a977d29e-9f98-4fe0-b484-3098c330e4b1" providerId="ADAL" clId="{2EECA10A-2D06-4B77-988C-F7AA663724ED}" dt="2021-06-04T21:40:24.419" v="332" actId="931"/>
          <ac:spMkLst>
            <pc:docMk/>
            <pc:sldMk cId="3784705680" sldId="287"/>
            <ac:spMk id="3" creationId="{8F345D75-429E-4DAB-8AB2-6A989558DA9D}"/>
          </ac:spMkLst>
        </pc:spChg>
        <pc:spChg chg="add mod">
          <ac:chgData name="Syed Hasan Isar Rizvi" userId="a977d29e-9f98-4fe0-b484-3098c330e4b1" providerId="ADAL" clId="{2EECA10A-2D06-4B77-988C-F7AA663724ED}" dt="2021-06-05T06:17:36.247" v="948" actId="1076"/>
          <ac:spMkLst>
            <pc:docMk/>
            <pc:sldMk cId="3784705680" sldId="287"/>
            <ac:spMk id="6" creationId="{5225445C-146D-4BEF-A75F-9E3CB8803A20}"/>
          </ac:spMkLst>
        </pc:spChg>
        <pc:picChg chg="add mod">
          <ac:chgData name="Syed Hasan Isar Rizvi" userId="a977d29e-9f98-4fe0-b484-3098c330e4b1" providerId="ADAL" clId="{2EECA10A-2D06-4B77-988C-F7AA663724ED}" dt="2021-06-05T06:17:29.881" v="947" actId="14100"/>
          <ac:picMkLst>
            <pc:docMk/>
            <pc:sldMk cId="3784705680" sldId="287"/>
            <ac:picMk id="5" creationId="{8768D452-F898-495C-9D1F-84E1EFA120EF}"/>
          </ac:picMkLst>
        </pc:picChg>
      </pc:sldChg>
      <pc:sldChg chg="addSp delSp modSp new mod">
        <pc:chgData name="Syed Hasan Isar Rizvi" userId="a977d29e-9f98-4fe0-b484-3098c330e4b1" providerId="ADAL" clId="{2EECA10A-2D06-4B77-988C-F7AA663724ED}" dt="2021-06-05T06:19:07.477" v="980" actId="14100"/>
        <pc:sldMkLst>
          <pc:docMk/>
          <pc:sldMk cId="1680842482" sldId="288"/>
        </pc:sldMkLst>
        <pc:spChg chg="mod">
          <ac:chgData name="Syed Hasan Isar Rizvi" userId="a977d29e-9f98-4fe0-b484-3098c330e4b1" providerId="ADAL" clId="{2EECA10A-2D06-4B77-988C-F7AA663724ED}" dt="2021-06-05T06:19:02.048" v="978" actId="255"/>
          <ac:spMkLst>
            <pc:docMk/>
            <pc:sldMk cId="1680842482" sldId="288"/>
            <ac:spMk id="2" creationId="{C8AF53C3-B43E-477B-B478-03BB7BDE7615}"/>
          </ac:spMkLst>
        </pc:spChg>
        <pc:spChg chg="del">
          <ac:chgData name="Syed Hasan Isar Rizvi" userId="a977d29e-9f98-4fe0-b484-3098c330e4b1" providerId="ADAL" clId="{2EECA10A-2D06-4B77-988C-F7AA663724ED}" dt="2021-06-04T21:40:31.456" v="334" actId="931"/>
          <ac:spMkLst>
            <pc:docMk/>
            <pc:sldMk cId="1680842482" sldId="288"/>
            <ac:spMk id="3" creationId="{89BE0054-B9AD-4AA2-BF6E-CF2D9F2051A8}"/>
          </ac:spMkLst>
        </pc:spChg>
        <pc:picChg chg="add mod">
          <ac:chgData name="Syed Hasan Isar Rizvi" userId="a977d29e-9f98-4fe0-b484-3098c330e4b1" providerId="ADAL" clId="{2EECA10A-2D06-4B77-988C-F7AA663724ED}" dt="2021-06-05T06:19:07.477" v="980" actId="14100"/>
          <ac:picMkLst>
            <pc:docMk/>
            <pc:sldMk cId="1680842482" sldId="288"/>
            <ac:picMk id="5" creationId="{D52DF168-17D4-4D47-B910-09D11784AE1B}"/>
          </ac:picMkLst>
        </pc:picChg>
      </pc:sldChg>
      <pc:sldChg chg="addSp delSp modSp new mod">
        <pc:chgData name="Syed Hasan Isar Rizvi" userId="a977d29e-9f98-4fe0-b484-3098c330e4b1" providerId="ADAL" clId="{2EECA10A-2D06-4B77-988C-F7AA663724ED}" dt="2021-06-05T06:18:15.447" v="957" actId="14100"/>
        <pc:sldMkLst>
          <pc:docMk/>
          <pc:sldMk cId="3682923291" sldId="289"/>
        </pc:sldMkLst>
        <pc:spChg chg="del">
          <ac:chgData name="Syed Hasan Isar Rizvi" userId="a977d29e-9f98-4fe0-b484-3098c330e4b1" providerId="ADAL" clId="{2EECA10A-2D06-4B77-988C-F7AA663724ED}" dt="2021-06-04T21:40:40.492" v="337" actId="931"/>
          <ac:spMkLst>
            <pc:docMk/>
            <pc:sldMk cId="3682923291" sldId="289"/>
            <ac:spMk id="3" creationId="{92A84349-3DE8-4B31-87F6-3B4D027AE07C}"/>
          </ac:spMkLst>
        </pc:spChg>
        <pc:picChg chg="add mod">
          <ac:chgData name="Syed Hasan Isar Rizvi" userId="a977d29e-9f98-4fe0-b484-3098c330e4b1" providerId="ADAL" clId="{2EECA10A-2D06-4B77-988C-F7AA663724ED}" dt="2021-06-05T06:18:15.447" v="957" actId="14100"/>
          <ac:picMkLst>
            <pc:docMk/>
            <pc:sldMk cId="3682923291" sldId="289"/>
            <ac:picMk id="5" creationId="{F8DA4323-4C91-443A-B9D0-4787B7D9793B}"/>
          </ac:picMkLst>
        </pc:picChg>
      </pc:sldChg>
      <pc:sldChg chg="addSp delSp modSp new mod">
        <pc:chgData name="Syed Hasan Isar Rizvi" userId="a977d29e-9f98-4fe0-b484-3098c330e4b1" providerId="ADAL" clId="{2EECA10A-2D06-4B77-988C-F7AA663724ED}" dt="2021-06-05T06:20:25.912" v="990" actId="14100"/>
        <pc:sldMkLst>
          <pc:docMk/>
          <pc:sldMk cId="1232460423" sldId="290"/>
        </pc:sldMkLst>
        <pc:spChg chg="mod">
          <ac:chgData name="Syed Hasan Isar Rizvi" userId="a977d29e-9f98-4fe0-b484-3098c330e4b1" providerId="ADAL" clId="{2EECA10A-2D06-4B77-988C-F7AA663724ED}" dt="2021-06-05T06:20:18.366" v="987" actId="255"/>
          <ac:spMkLst>
            <pc:docMk/>
            <pc:sldMk cId="1232460423" sldId="290"/>
            <ac:spMk id="2" creationId="{2A553EE5-1EA4-4385-AA07-36B10279D197}"/>
          </ac:spMkLst>
        </pc:spChg>
        <pc:spChg chg="del">
          <ac:chgData name="Syed Hasan Isar Rizvi" userId="a977d29e-9f98-4fe0-b484-3098c330e4b1" providerId="ADAL" clId="{2EECA10A-2D06-4B77-988C-F7AA663724ED}" dt="2021-06-04T21:40:47.299" v="340" actId="931"/>
          <ac:spMkLst>
            <pc:docMk/>
            <pc:sldMk cId="1232460423" sldId="290"/>
            <ac:spMk id="3" creationId="{74E69E91-A2C3-4B1D-97A4-AF85D9F7E45A}"/>
          </ac:spMkLst>
        </pc:spChg>
        <pc:picChg chg="add mod">
          <ac:chgData name="Syed Hasan Isar Rizvi" userId="a977d29e-9f98-4fe0-b484-3098c330e4b1" providerId="ADAL" clId="{2EECA10A-2D06-4B77-988C-F7AA663724ED}" dt="2021-06-05T06:20:25.912" v="990" actId="14100"/>
          <ac:picMkLst>
            <pc:docMk/>
            <pc:sldMk cId="1232460423" sldId="290"/>
            <ac:picMk id="5" creationId="{40DECE6C-BB82-4416-A2B5-0A0DE63D618E}"/>
          </ac:picMkLst>
        </pc:picChg>
      </pc:sldChg>
      <pc:sldChg chg="addSp delSp modSp new mod">
        <pc:chgData name="Syed Hasan Isar Rizvi" userId="a977d29e-9f98-4fe0-b484-3098c330e4b1" providerId="ADAL" clId="{2EECA10A-2D06-4B77-988C-F7AA663724ED}" dt="2021-06-05T06:20:46.141" v="994" actId="14100"/>
        <pc:sldMkLst>
          <pc:docMk/>
          <pc:sldMk cId="287596878" sldId="291"/>
        </pc:sldMkLst>
        <pc:spChg chg="mod">
          <ac:chgData name="Syed Hasan Isar Rizvi" userId="a977d29e-9f98-4fe0-b484-3098c330e4b1" providerId="ADAL" clId="{2EECA10A-2D06-4B77-988C-F7AA663724ED}" dt="2021-06-05T06:20:36.207" v="992" actId="255"/>
          <ac:spMkLst>
            <pc:docMk/>
            <pc:sldMk cId="287596878" sldId="291"/>
            <ac:spMk id="2" creationId="{DEACA527-8D5C-45F5-9E1B-7AAFE21A0346}"/>
          </ac:spMkLst>
        </pc:spChg>
        <pc:spChg chg="add del">
          <ac:chgData name="Syed Hasan Isar Rizvi" userId="a977d29e-9f98-4fe0-b484-3098c330e4b1" providerId="ADAL" clId="{2EECA10A-2D06-4B77-988C-F7AA663724ED}" dt="2021-06-04T21:41:05.825" v="347" actId="931"/>
          <ac:spMkLst>
            <pc:docMk/>
            <pc:sldMk cId="287596878" sldId="291"/>
            <ac:spMk id="3" creationId="{36A08311-63C9-453A-9013-9D99C255A965}"/>
          </ac:spMkLst>
        </pc:spChg>
        <pc:picChg chg="add del mod">
          <ac:chgData name="Syed Hasan Isar Rizvi" userId="a977d29e-9f98-4fe0-b484-3098c330e4b1" providerId="ADAL" clId="{2EECA10A-2D06-4B77-988C-F7AA663724ED}" dt="2021-06-04T21:40:58.701" v="346" actId="931"/>
          <ac:picMkLst>
            <pc:docMk/>
            <pc:sldMk cId="287596878" sldId="291"/>
            <ac:picMk id="5" creationId="{CF16013B-AEA5-4679-9FDE-1395E68E58AE}"/>
          </ac:picMkLst>
        </pc:picChg>
        <pc:picChg chg="add mod">
          <ac:chgData name="Syed Hasan Isar Rizvi" userId="a977d29e-9f98-4fe0-b484-3098c330e4b1" providerId="ADAL" clId="{2EECA10A-2D06-4B77-988C-F7AA663724ED}" dt="2021-06-05T06:20:46.141" v="994" actId="14100"/>
          <ac:picMkLst>
            <pc:docMk/>
            <pc:sldMk cId="287596878" sldId="291"/>
            <ac:picMk id="7" creationId="{A50F4FA4-14F3-4C5C-9741-C0CF9B57D64B}"/>
          </ac:picMkLst>
        </pc:picChg>
      </pc:sldChg>
      <pc:sldChg chg="addSp delSp modSp new mod">
        <pc:chgData name="Syed Hasan Isar Rizvi" userId="a977d29e-9f98-4fe0-b484-3098c330e4b1" providerId="ADAL" clId="{2EECA10A-2D06-4B77-988C-F7AA663724ED}" dt="2021-06-05T06:22:06.162" v="999" actId="14100"/>
        <pc:sldMkLst>
          <pc:docMk/>
          <pc:sldMk cId="1317921157" sldId="292"/>
        </pc:sldMkLst>
        <pc:spChg chg="mod">
          <ac:chgData name="Syed Hasan Isar Rizvi" userId="a977d29e-9f98-4fe0-b484-3098c330e4b1" providerId="ADAL" clId="{2EECA10A-2D06-4B77-988C-F7AA663724ED}" dt="2021-06-05T06:21:58.836" v="996" actId="255"/>
          <ac:spMkLst>
            <pc:docMk/>
            <pc:sldMk cId="1317921157" sldId="292"/>
            <ac:spMk id="2" creationId="{877286BF-9CA5-433A-AB1E-6786420A58BF}"/>
          </ac:spMkLst>
        </pc:spChg>
        <pc:spChg chg="del">
          <ac:chgData name="Syed Hasan Isar Rizvi" userId="a977d29e-9f98-4fe0-b484-3098c330e4b1" providerId="ADAL" clId="{2EECA10A-2D06-4B77-988C-F7AA663724ED}" dt="2021-06-04T21:41:14.260" v="350" actId="931"/>
          <ac:spMkLst>
            <pc:docMk/>
            <pc:sldMk cId="1317921157" sldId="292"/>
            <ac:spMk id="3" creationId="{DF5DC151-C874-42E1-AEB6-64F8464112E0}"/>
          </ac:spMkLst>
        </pc:spChg>
        <pc:picChg chg="add mod">
          <ac:chgData name="Syed Hasan Isar Rizvi" userId="a977d29e-9f98-4fe0-b484-3098c330e4b1" providerId="ADAL" clId="{2EECA10A-2D06-4B77-988C-F7AA663724ED}" dt="2021-06-05T06:22:06.162" v="999" actId="14100"/>
          <ac:picMkLst>
            <pc:docMk/>
            <pc:sldMk cId="1317921157" sldId="292"/>
            <ac:picMk id="5" creationId="{46079A1E-53EB-4F09-9FC7-53AF223C9E62}"/>
          </ac:picMkLst>
        </pc:picChg>
      </pc:sldChg>
      <pc:sldChg chg="addSp delSp modSp new mod">
        <pc:chgData name="Syed Hasan Isar Rizvi" userId="a977d29e-9f98-4fe0-b484-3098c330e4b1" providerId="ADAL" clId="{2EECA10A-2D06-4B77-988C-F7AA663724ED}" dt="2021-06-05T06:24:50.321" v="1011" actId="14100"/>
        <pc:sldMkLst>
          <pc:docMk/>
          <pc:sldMk cId="1116403575" sldId="293"/>
        </pc:sldMkLst>
        <pc:spChg chg="mod">
          <ac:chgData name="Syed Hasan Isar Rizvi" userId="a977d29e-9f98-4fe0-b484-3098c330e4b1" providerId="ADAL" clId="{2EECA10A-2D06-4B77-988C-F7AA663724ED}" dt="2021-06-05T06:24:40.640" v="1007" actId="255"/>
          <ac:spMkLst>
            <pc:docMk/>
            <pc:sldMk cId="1116403575" sldId="293"/>
            <ac:spMk id="2" creationId="{0CCFECD0-334A-41B0-A781-3C3EC445157C}"/>
          </ac:spMkLst>
        </pc:spChg>
        <pc:spChg chg="del">
          <ac:chgData name="Syed Hasan Isar Rizvi" userId="a977d29e-9f98-4fe0-b484-3098c330e4b1" providerId="ADAL" clId="{2EECA10A-2D06-4B77-988C-F7AA663724ED}" dt="2021-06-04T21:41:20.793" v="353" actId="931"/>
          <ac:spMkLst>
            <pc:docMk/>
            <pc:sldMk cId="1116403575" sldId="293"/>
            <ac:spMk id="3" creationId="{06FAA187-6C71-4FF0-9737-8FB2DD33C896}"/>
          </ac:spMkLst>
        </pc:spChg>
        <pc:picChg chg="add mod">
          <ac:chgData name="Syed Hasan Isar Rizvi" userId="a977d29e-9f98-4fe0-b484-3098c330e4b1" providerId="ADAL" clId="{2EECA10A-2D06-4B77-988C-F7AA663724ED}" dt="2021-06-05T06:24:50.321" v="1011" actId="14100"/>
          <ac:picMkLst>
            <pc:docMk/>
            <pc:sldMk cId="1116403575" sldId="293"/>
            <ac:picMk id="5" creationId="{AA5DCAF1-CF39-4877-979F-6BDBE1D2C3CD}"/>
          </ac:picMkLst>
        </pc:picChg>
      </pc:sldChg>
      <pc:sldChg chg="addSp delSp modSp new mod">
        <pc:chgData name="Syed Hasan Isar Rizvi" userId="a977d29e-9f98-4fe0-b484-3098c330e4b1" providerId="ADAL" clId="{2EECA10A-2D06-4B77-988C-F7AA663724ED}" dt="2021-06-05T06:25:43.173" v="1044" actId="113"/>
        <pc:sldMkLst>
          <pc:docMk/>
          <pc:sldMk cId="254668271" sldId="294"/>
        </pc:sldMkLst>
        <pc:spChg chg="mod">
          <ac:chgData name="Syed Hasan Isar Rizvi" userId="a977d29e-9f98-4fe0-b484-3098c330e4b1" providerId="ADAL" clId="{2EECA10A-2D06-4B77-988C-F7AA663724ED}" dt="2021-06-05T06:25:43.173" v="1044" actId="113"/>
          <ac:spMkLst>
            <pc:docMk/>
            <pc:sldMk cId="254668271" sldId="294"/>
            <ac:spMk id="2" creationId="{35DC7740-23E8-442E-A6DC-02FC09A0CECA}"/>
          </ac:spMkLst>
        </pc:spChg>
        <pc:spChg chg="del">
          <ac:chgData name="Syed Hasan Isar Rizvi" userId="a977d29e-9f98-4fe0-b484-3098c330e4b1" providerId="ADAL" clId="{2EECA10A-2D06-4B77-988C-F7AA663724ED}" dt="2021-06-04T21:41:46.316" v="366" actId="931"/>
          <ac:spMkLst>
            <pc:docMk/>
            <pc:sldMk cId="254668271" sldId="294"/>
            <ac:spMk id="3" creationId="{CAAC316D-6C62-4B09-B04B-4FB471916E02}"/>
          </ac:spMkLst>
        </pc:spChg>
        <pc:spChg chg="add mod">
          <ac:chgData name="Syed Hasan Isar Rizvi" userId="a977d29e-9f98-4fe0-b484-3098c330e4b1" providerId="ADAL" clId="{2EECA10A-2D06-4B77-988C-F7AA663724ED}" dt="2021-06-05T06:25:07.358" v="1013"/>
          <ac:spMkLst>
            <pc:docMk/>
            <pc:sldMk cId="254668271" sldId="294"/>
            <ac:spMk id="6" creationId="{D1671522-0B38-49A9-B424-EBF36348B10E}"/>
          </ac:spMkLst>
        </pc:spChg>
        <pc:picChg chg="add mod">
          <ac:chgData name="Syed Hasan Isar Rizvi" userId="a977d29e-9f98-4fe0-b484-3098c330e4b1" providerId="ADAL" clId="{2EECA10A-2D06-4B77-988C-F7AA663724ED}" dt="2021-06-05T06:25:29.296" v="1022" actId="14100"/>
          <ac:picMkLst>
            <pc:docMk/>
            <pc:sldMk cId="254668271" sldId="294"/>
            <ac:picMk id="5" creationId="{A7257387-F0E3-47DB-BC79-CE98441463BA}"/>
          </ac:picMkLst>
        </pc:picChg>
      </pc:sldChg>
      <pc:sldChg chg="addSp delSp modSp new mod">
        <pc:chgData name="Syed Hasan Isar Rizvi" userId="a977d29e-9f98-4fe0-b484-3098c330e4b1" providerId="ADAL" clId="{2EECA10A-2D06-4B77-988C-F7AA663724ED}" dt="2021-06-05T06:26:02.554" v="1048" actId="14100"/>
        <pc:sldMkLst>
          <pc:docMk/>
          <pc:sldMk cId="209933466" sldId="295"/>
        </pc:sldMkLst>
        <pc:spChg chg="del">
          <ac:chgData name="Syed Hasan Isar Rizvi" userId="a977d29e-9f98-4fe0-b484-3098c330e4b1" providerId="ADAL" clId="{2EECA10A-2D06-4B77-988C-F7AA663724ED}" dt="2021-06-04T21:41:53.608" v="369" actId="931"/>
          <ac:spMkLst>
            <pc:docMk/>
            <pc:sldMk cId="209933466" sldId="295"/>
            <ac:spMk id="3" creationId="{A9C9A60A-0756-4EC1-88FD-68CE8B71EB54}"/>
          </ac:spMkLst>
        </pc:spChg>
        <pc:picChg chg="add mod">
          <ac:chgData name="Syed Hasan Isar Rizvi" userId="a977d29e-9f98-4fe0-b484-3098c330e4b1" providerId="ADAL" clId="{2EECA10A-2D06-4B77-988C-F7AA663724ED}" dt="2021-06-05T06:26:02.554" v="1048" actId="14100"/>
          <ac:picMkLst>
            <pc:docMk/>
            <pc:sldMk cId="209933466" sldId="295"/>
            <ac:picMk id="5" creationId="{8404513C-C14C-4259-AC1D-71668363395B}"/>
          </ac:picMkLst>
        </pc:picChg>
      </pc:sldChg>
      <pc:sldChg chg="addSp delSp modSp new mod">
        <pc:chgData name="Syed Hasan Isar Rizvi" userId="a977d29e-9f98-4fe0-b484-3098c330e4b1" providerId="ADAL" clId="{2EECA10A-2D06-4B77-988C-F7AA663724ED}" dt="2021-06-05T06:26:36.797" v="1055" actId="1076"/>
        <pc:sldMkLst>
          <pc:docMk/>
          <pc:sldMk cId="3614053631" sldId="296"/>
        </pc:sldMkLst>
        <pc:spChg chg="del">
          <ac:chgData name="Syed Hasan Isar Rizvi" userId="a977d29e-9f98-4fe0-b484-3098c330e4b1" providerId="ADAL" clId="{2EECA10A-2D06-4B77-988C-F7AA663724ED}" dt="2021-06-04T21:41:59.426" v="371" actId="931"/>
          <ac:spMkLst>
            <pc:docMk/>
            <pc:sldMk cId="3614053631" sldId="296"/>
            <ac:spMk id="3" creationId="{E5A0F3B1-282A-45A2-BF96-6141379A7994}"/>
          </ac:spMkLst>
        </pc:spChg>
        <pc:picChg chg="add mod">
          <ac:chgData name="Syed Hasan Isar Rizvi" userId="a977d29e-9f98-4fe0-b484-3098c330e4b1" providerId="ADAL" clId="{2EECA10A-2D06-4B77-988C-F7AA663724ED}" dt="2021-06-05T06:26:36.797" v="1055" actId="1076"/>
          <ac:picMkLst>
            <pc:docMk/>
            <pc:sldMk cId="3614053631" sldId="296"/>
            <ac:picMk id="5" creationId="{DB9C6B2C-7B6C-4502-94C7-38ACCCEBD474}"/>
          </ac:picMkLst>
        </pc:picChg>
      </pc:sldChg>
      <pc:sldChg chg="addSp delSp modSp new mod">
        <pc:chgData name="Syed Hasan Isar Rizvi" userId="a977d29e-9f98-4fe0-b484-3098c330e4b1" providerId="ADAL" clId="{2EECA10A-2D06-4B77-988C-F7AA663724ED}" dt="2021-06-05T06:30:36.377" v="1106" actId="20577"/>
        <pc:sldMkLst>
          <pc:docMk/>
          <pc:sldMk cId="3489641008" sldId="297"/>
        </pc:sldMkLst>
        <pc:spChg chg="add del">
          <ac:chgData name="Syed Hasan Isar Rizvi" userId="a977d29e-9f98-4fe0-b484-3098c330e4b1" providerId="ADAL" clId="{2EECA10A-2D06-4B77-988C-F7AA663724ED}" dt="2021-06-04T21:42:43.692" v="390" actId="931"/>
          <ac:spMkLst>
            <pc:docMk/>
            <pc:sldMk cId="3489641008" sldId="297"/>
            <ac:spMk id="3" creationId="{74DB0875-EAEC-4A8F-9A8F-7E5FDB2F12A5}"/>
          </ac:spMkLst>
        </pc:spChg>
        <pc:spChg chg="add mod">
          <ac:chgData name="Syed Hasan Isar Rizvi" userId="a977d29e-9f98-4fe0-b484-3098c330e4b1" providerId="ADAL" clId="{2EECA10A-2D06-4B77-988C-F7AA663724ED}" dt="2021-06-05T06:30:36.377" v="1106" actId="20577"/>
          <ac:spMkLst>
            <pc:docMk/>
            <pc:sldMk cId="3489641008" sldId="297"/>
            <ac:spMk id="20" creationId="{4D2E53E3-BAE2-4AE9-919F-2F0F2378E9EC}"/>
          </ac:spMkLst>
        </pc:spChg>
        <pc:picChg chg="add del mod">
          <ac:chgData name="Syed Hasan Isar Rizvi" userId="a977d29e-9f98-4fe0-b484-3098c330e4b1" providerId="ADAL" clId="{2EECA10A-2D06-4B77-988C-F7AA663724ED}" dt="2021-06-04T21:42:26.606" v="389" actId="931"/>
          <ac:picMkLst>
            <pc:docMk/>
            <pc:sldMk cId="3489641008" sldId="297"/>
            <ac:picMk id="5" creationId="{8CFE2F6D-F294-45E2-9F47-560901AD4355}"/>
          </ac:picMkLst>
        </pc:picChg>
        <pc:picChg chg="add del mod">
          <ac:chgData name="Syed Hasan Isar Rizvi" userId="a977d29e-9f98-4fe0-b484-3098c330e4b1" providerId="ADAL" clId="{2EECA10A-2D06-4B77-988C-F7AA663724ED}" dt="2021-06-04T21:42:26.606" v="389" actId="931"/>
          <ac:picMkLst>
            <pc:docMk/>
            <pc:sldMk cId="3489641008" sldId="297"/>
            <ac:picMk id="7" creationId="{898F8F16-FE49-4987-BED3-68D2B1584A78}"/>
          </ac:picMkLst>
        </pc:picChg>
        <pc:picChg chg="add del mod">
          <ac:chgData name="Syed Hasan Isar Rizvi" userId="a977d29e-9f98-4fe0-b484-3098c330e4b1" providerId="ADAL" clId="{2EECA10A-2D06-4B77-988C-F7AA663724ED}" dt="2021-06-04T21:42:26.606" v="389" actId="931"/>
          <ac:picMkLst>
            <pc:docMk/>
            <pc:sldMk cId="3489641008" sldId="297"/>
            <ac:picMk id="9" creationId="{D16FE157-4CA7-4211-A2EF-99F8E590F3B3}"/>
          </ac:picMkLst>
        </pc:picChg>
        <pc:picChg chg="add del mod">
          <ac:chgData name="Syed Hasan Isar Rizvi" userId="a977d29e-9f98-4fe0-b484-3098c330e4b1" providerId="ADAL" clId="{2EECA10A-2D06-4B77-988C-F7AA663724ED}" dt="2021-06-04T21:42:26.606" v="389" actId="931"/>
          <ac:picMkLst>
            <pc:docMk/>
            <pc:sldMk cId="3489641008" sldId="297"/>
            <ac:picMk id="11" creationId="{FA6FBD7D-00EC-4E9B-B7E5-9CBF69EC87B5}"/>
          </ac:picMkLst>
        </pc:picChg>
        <pc:picChg chg="add del mod">
          <ac:chgData name="Syed Hasan Isar Rizvi" userId="a977d29e-9f98-4fe0-b484-3098c330e4b1" providerId="ADAL" clId="{2EECA10A-2D06-4B77-988C-F7AA663724ED}" dt="2021-06-04T21:42:26.606" v="389" actId="931"/>
          <ac:picMkLst>
            <pc:docMk/>
            <pc:sldMk cId="3489641008" sldId="297"/>
            <ac:picMk id="13" creationId="{4D73A42C-3D08-41CA-BF95-A9C394BFF409}"/>
          </ac:picMkLst>
        </pc:picChg>
        <pc:picChg chg="add del mod">
          <ac:chgData name="Syed Hasan Isar Rizvi" userId="a977d29e-9f98-4fe0-b484-3098c330e4b1" providerId="ADAL" clId="{2EECA10A-2D06-4B77-988C-F7AA663724ED}" dt="2021-06-04T21:42:26.606" v="389" actId="931"/>
          <ac:picMkLst>
            <pc:docMk/>
            <pc:sldMk cId="3489641008" sldId="297"/>
            <ac:picMk id="15" creationId="{E77AD3C6-F237-464A-9909-FB5EA7445F50}"/>
          </ac:picMkLst>
        </pc:picChg>
        <pc:picChg chg="add del mod">
          <ac:chgData name="Syed Hasan Isar Rizvi" userId="a977d29e-9f98-4fe0-b484-3098c330e4b1" providerId="ADAL" clId="{2EECA10A-2D06-4B77-988C-F7AA663724ED}" dt="2021-06-04T21:42:26.606" v="389" actId="931"/>
          <ac:picMkLst>
            <pc:docMk/>
            <pc:sldMk cId="3489641008" sldId="297"/>
            <ac:picMk id="17" creationId="{26D17498-5389-4823-A5F6-22E4B20C952F}"/>
          </ac:picMkLst>
        </pc:picChg>
        <pc:picChg chg="add mod">
          <ac:chgData name="Syed Hasan Isar Rizvi" userId="a977d29e-9f98-4fe0-b484-3098c330e4b1" providerId="ADAL" clId="{2EECA10A-2D06-4B77-988C-F7AA663724ED}" dt="2021-06-05T06:26:40.400" v="1056" actId="14100"/>
          <ac:picMkLst>
            <pc:docMk/>
            <pc:sldMk cId="3489641008" sldId="297"/>
            <ac:picMk id="19" creationId="{6CBB3C8E-509A-4444-AB75-F392F2ECBD4E}"/>
          </ac:picMkLst>
        </pc:picChg>
      </pc:sldChg>
      <pc:sldChg chg="addSp delSp modSp new mod">
        <pc:chgData name="Syed Hasan Isar Rizvi" userId="a977d29e-9f98-4fe0-b484-3098c330e4b1" providerId="ADAL" clId="{2EECA10A-2D06-4B77-988C-F7AA663724ED}" dt="2021-06-05T06:27:30.902" v="1080" actId="14100"/>
        <pc:sldMkLst>
          <pc:docMk/>
          <pc:sldMk cId="3285857512" sldId="298"/>
        </pc:sldMkLst>
        <pc:spChg chg="mod">
          <ac:chgData name="Syed Hasan Isar Rizvi" userId="a977d29e-9f98-4fe0-b484-3098c330e4b1" providerId="ADAL" clId="{2EECA10A-2D06-4B77-988C-F7AA663724ED}" dt="2021-06-05T06:27:23.170" v="1077" actId="255"/>
          <ac:spMkLst>
            <pc:docMk/>
            <pc:sldMk cId="3285857512" sldId="298"/>
            <ac:spMk id="2" creationId="{2B38881A-8FDB-45BA-8250-6F379E545681}"/>
          </ac:spMkLst>
        </pc:spChg>
        <pc:spChg chg="del">
          <ac:chgData name="Syed Hasan Isar Rizvi" userId="a977d29e-9f98-4fe0-b484-3098c330e4b1" providerId="ADAL" clId="{2EECA10A-2D06-4B77-988C-F7AA663724ED}" dt="2021-06-04T21:42:50.042" v="392" actId="931"/>
          <ac:spMkLst>
            <pc:docMk/>
            <pc:sldMk cId="3285857512" sldId="298"/>
            <ac:spMk id="3" creationId="{B488F9F7-DB9C-437D-A62C-604E434AADAD}"/>
          </ac:spMkLst>
        </pc:spChg>
        <pc:picChg chg="add mod">
          <ac:chgData name="Syed Hasan Isar Rizvi" userId="a977d29e-9f98-4fe0-b484-3098c330e4b1" providerId="ADAL" clId="{2EECA10A-2D06-4B77-988C-F7AA663724ED}" dt="2021-06-05T06:27:30.902" v="1080" actId="14100"/>
          <ac:picMkLst>
            <pc:docMk/>
            <pc:sldMk cId="3285857512" sldId="298"/>
            <ac:picMk id="5" creationId="{B63375D5-CFF7-48C4-A362-A11077DB863E}"/>
          </ac:picMkLst>
        </pc:picChg>
      </pc:sldChg>
      <pc:sldChg chg="addSp delSp modSp new mod">
        <pc:chgData name="Syed Hasan Isar Rizvi" userId="a977d29e-9f98-4fe0-b484-3098c330e4b1" providerId="ADAL" clId="{2EECA10A-2D06-4B77-988C-F7AA663724ED}" dt="2021-06-05T06:27:07.314" v="1062" actId="14100"/>
        <pc:sldMkLst>
          <pc:docMk/>
          <pc:sldMk cId="2711182795" sldId="299"/>
        </pc:sldMkLst>
        <pc:spChg chg="del">
          <ac:chgData name="Syed Hasan Isar Rizvi" userId="a977d29e-9f98-4fe0-b484-3098c330e4b1" providerId="ADAL" clId="{2EECA10A-2D06-4B77-988C-F7AA663724ED}" dt="2021-06-04T21:42:57.473" v="394" actId="931"/>
          <ac:spMkLst>
            <pc:docMk/>
            <pc:sldMk cId="2711182795" sldId="299"/>
            <ac:spMk id="3" creationId="{A7C13AAC-32B6-4BF3-865E-7DA91FC2D171}"/>
          </ac:spMkLst>
        </pc:spChg>
        <pc:picChg chg="add mod">
          <ac:chgData name="Syed Hasan Isar Rizvi" userId="a977d29e-9f98-4fe0-b484-3098c330e4b1" providerId="ADAL" clId="{2EECA10A-2D06-4B77-988C-F7AA663724ED}" dt="2021-06-05T06:27:07.314" v="1062" actId="14100"/>
          <ac:picMkLst>
            <pc:docMk/>
            <pc:sldMk cId="2711182795" sldId="299"/>
            <ac:picMk id="5" creationId="{133552F0-AD3A-4E4D-9CA0-E856E2618707}"/>
          </ac:picMkLst>
        </pc:picChg>
      </pc:sldChg>
      <pc:sldChg chg="addSp delSp modSp new mod">
        <pc:chgData name="Syed Hasan Isar Rizvi" userId="a977d29e-9f98-4fe0-b484-3098c330e4b1" providerId="ADAL" clId="{2EECA10A-2D06-4B77-988C-F7AA663724ED}" dt="2021-06-05T06:31:03.371" v="1116" actId="20577"/>
        <pc:sldMkLst>
          <pc:docMk/>
          <pc:sldMk cId="31201285" sldId="300"/>
        </pc:sldMkLst>
        <pc:spChg chg="mod">
          <ac:chgData name="Syed Hasan Isar Rizvi" userId="a977d29e-9f98-4fe0-b484-3098c330e4b1" providerId="ADAL" clId="{2EECA10A-2D06-4B77-988C-F7AA663724ED}" dt="2021-06-05T06:31:03.371" v="1116" actId="20577"/>
          <ac:spMkLst>
            <pc:docMk/>
            <pc:sldMk cId="31201285" sldId="300"/>
            <ac:spMk id="2" creationId="{944BC6A3-53DD-4507-B43B-B29FC2920807}"/>
          </ac:spMkLst>
        </pc:spChg>
        <pc:spChg chg="del">
          <ac:chgData name="Syed Hasan Isar Rizvi" userId="a977d29e-9f98-4fe0-b484-3098c330e4b1" providerId="ADAL" clId="{2EECA10A-2D06-4B77-988C-F7AA663724ED}" dt="2021-06-04T21:43:03.541" v="396" actId="931"/>
          <ac:spMkLst>
            <pc:docMk/>
            <pc:sldMk cId="31201285" sldId="300"/>
            <ac:spMk id="3" creationId="{44B2FCA4-0428-465B-AC90-48468693B194}"/>
          </ac:spMkLst>
        </pc:spChg>
        <pc:picChg chg="add mod">
          <ac:chgData name="Syed Hasan Isar Rizvi" userId="a977d29e-9f98-4fe0-b484-3098c330e4b1" providerId="ADAL" clId="{2EECA10A-2D06-4B77-988C-F7AA663724ED}" dt="2021-06-05T06:30:55.473" v="1110" actId="14100"/>
          <ac:picMkLst>
            <pc:docMk/>
            <pc:sldMk cId="31201285" sldId="300"/>
            <ac:picMk id="5" creationId="{376AF71A-BCE3-4C11-BE14-C89B02CF9884}"/>
          </ac:picMkLst>
        </pc:picChg>
      </pc:sldChg>
      <pc:sldChg chg="addSp delSp modSp new del mod">
        <pc:chgData name="Syed Hasan Isar Rizvi" userId="a977d29e-9f98-4fe0-b484-3098c330e4b1" providerId="ADAL" clId="{2EECA10A-2D06-4B77-988C-F7AA663724ED}" dt="2021-06-05T06:29:34.306" v="1098" actId="2696"/>
        <pc:sldMkLst>
          <pc:docMk/>
          <pc:sldMk cId="1313078883" sldId="301"/>
        </pc:sldMkLst>
        <pc:spChg chg="del">
          <ac:chgData name="Syed Hasan Isar Rizvi" userId="a977d29e-9f98-4fe0-b484-3098c330e4b1" providerId="ADAL" clId="{2EECA10A-2D06-4B77-988C-F7AA663724ED}" dt="2021-06-04T21:43:25.300" v="399" actId="931"/>
          <ac:spMkLst>
            <pc:docMk/>
            <pc:sldMk cId="1313078883" sldId="301"/>
            <ac:spMk id="3" creationId="{FB3361B9-6F74-4A73-82E5-2F012F6943B9}"/>
          </ac:spMkLst>
        </pc:spChg>
        <pc:spChg chg="add del mod">
          <ac:chgData name="Syed Hasan Isar Rizvi" userId="a977d29e-9f98-4fe0-b484-3098c330e4b1" providerId="ADAL" clId="{2EECA10A-2D06-4B77-988C-F7AA663724ED}" dt="2021-06-04T21:43:43.428" v="404" actId="931"/>
          <ac:spMkLst>
            <pc:docMk/>
            <pc:sldMk cId="1313078883" sldId="301"/>
            <ac:spMk id="7" creationId="{A392E769-5D3F-410F-A056-CD9DA7866708}"/>
          </ac:spMkLst>
        </pc:spChg>
        <pc:spChg chg="add mod">
          <ac:chgData name="Syed Hasan Isar Rizvi" userId="a977d29e-9f98-4fe0-b484-3098c330e4b1" providerId="ADAL" clId="{2EECA10A-2D06-4B77-988C-F7AA663724ED}" dt="2021-06-05T06:29:15.194" v="1093" actId="21"/>
          <ac:spMkLst>
            <pc:docMk/>
            <pc:sldMk cId="1313078883" sldId="301"/>
            <ac:spMk id="11" creationId="{29E30FEF-759B-4D2F-B557-C55D0D566D96}"/>
          </ac:spMkLst>
        </pc:spChg>
        <pc:picChg chg="add del mod">
          <ac:chgData name="Syed Hasan Isar Rizvi" userId="a977d29e-9f98-4fe0-b484-3098c330e4b1" providerId="ADAL" clId="{2EECA10A-2D06-4B77-988C-F7AA663724ED}" dt="2021-06-04T21:43:33.536" v="402" actId="21"/>
          <ac:picMkLst>
            <pc:docMk/>
            <pc:sldMk cId="1313078883" sldId="301"/>
            <ac:picMk id="5" creationId="{165BF44D-424D-4258-8133-1A8A897BDBB9}"/>
          </ac:picMkLst>
        </pc:picChg>
        <pc:picChg chg="add del mod">
          <ac:chgData name="Syed Hasan Isar Rizvi" userId="a977d29e-9f98-4fe0-b484-3098c330e4b1" providerId="ADAL" clId="{2EECA10A-2D06-4B77-988C-F7AA663724ED}" dt="2021-06-05T06:29:15.194" v="1093" actId="21"/>
          <ac:picMkLst>
            <pc:docMk/>
            <pc:sldMk cId="1313078883" sldId="301"/>
            <ac:picMk id="9" creationId="{2E8355FF-9295-49F0-90EF-5ECD66923B62}"/>
          </ac:picMkLst>
        </pc:picChg>
      </pc:sldChg>
      <pc:sldChg chg="addSp modSp new mod">
        <pc:chgData name="Syed Hasan Isar Rizvi" userId="a977d29e-9f98-4fe0-b484-3098c330e4b1" providerId="ADAL" clId="{2EECA10A-2D06-4B77-988C-F7AA663724ED}" dt="2021-06-05T06:32:17.919" v="1134" actId="14100"/>
        <pc:sldMkLst>
          <pc:docMk/>
          <pc:sldMk cId="2378913563" sldId="302"/>
        </pc:sldMkLst>
        <pc:spChg chg="mod">
          <ac:chgData name="Syed Hasan Isar Rizvi" userId="a977d29e-9f98-4fe0-b484-3098c330e4b1" providerId="ADAL" clId="{2EECA10A-2D06-4B77-988C-F7AA663724ED}" dt="2021-06-05T06:32:11.097" v="1131" actId="255"/>
          <ac:spMkLst>
            <pc:docMk/>
            <pc:sldMk cId="2378913563" sldId="302"/>
            <ac:spMk id="2" creationId="{59071D80-07F2-4A66-9B63-5D7464D54B71}"/>
          </ac:spMkLst>
        </pc:spChg>
        <pc:picChg chg="add mod">
          <ac:chgData name="Syed Hasan Isar Rizvi" userId="a977d29e-9f98-4fe0-b484-3098c330e4b1" providerId="ADAL" clId="{2EECA10A-2D06-4B77-988C-F7AA663724ED}" dt="2021-06-05T06:32:17.919" v="1134" actId="14100"/>
          <ac:picMkLst>
            <pc:docMk/>
            <pc:sldMk cId="2378913563" sldId="302"/>
            <ac:picMk id="4" creationId="{A03D0504-C0C4-44A3-B17F-5C869A688452}"/>
          </ac:picMkLst>
        </pc:picChg>
      </pc:sldChg>
      <pc:sldChg chg="addSp delSp modSp new mod">
        <pc:chgData name="Syed Hasan Isar Rizvi" userId="a977d29e-9f98-4fe0-b484-3098c330e4b1" providerId="ADAL" clId="{2EECA10A-2D06-4B77-988C-F7AA663724ED}" dt="2021-06-05T06:32:03.821" v="1130" actId="14100"/>
        <pc:sldMkLst>
          <pc:docMk/>
          <pc:sldMk cId="3141255843" sldId="303"/>
        </pc:sldMkLst>
        <pc:spChg chg="mod">
          <ac:chgData name="Syed Hasan Isar Rizvi" userId="a977d29e-9f98-4fe0-b484-3098c330e4b1" providerId="ADAL" clId="{2EECA10A-2D06-4B77-988C-F7AA663724ED}" dt="2021-06-05T06:31:56.313" v="1127" actId="255"/>
          <ac:spMkLst>
            <pc:docMk/>
            <pc:sldMk cId="3141255843" sldId="303"/>
            <ac:spMk id="2" creationId="{744048F2-79D3-4265-93F7-B8B31F1CAF3B}"/>
          </ac:spMkLst>
        </pc:spChg>
        <pc:spChg chg="del">
          <ac:chgData name="Syed Hasan Isar Rizvi" userId="a977d29e-9f98-4fe0-b484-3098c330e4b1" providerId="ADAL" clId="{2EECA10A-2D06-4B77-988C-F7AA663724ED}" dt="2021-06-04T21:43:50.965" v="405" actId="931"/>
          <ac:spMkLst>
            <pc:docMk/>
            <pc:sldMk cId="3141255843" sldId="303"/>
            <ac:spMk id="3" creationId="{38E81DA3-0494-41FB-8125-1F99115EA3C3}"/>
          </ac:spMkLst>
        </pc:spChg>
        <pc:picChg chg="add mod">
          <ac:chgData name="Syed Hasan Isar Rizvi" userId="a977d29e-9f98-4fe0-b484-3098c330e4b1" providerId="ADAL" clId="{2EECA10A-2D06-4B77-988C-F7AA663724ED}" dt="2021-06-05T06:32:03.821" v="1130" actId="14100"/>
          <ac:picMkLst>
            <pc:docMk/>
            <pc:sldMk cId="3141255843" sldId="303"/>
            <ac:picMk id="5" creationId="{1EEDF000-6164-4479-A69B-98D274205D13}"/>
          </ac:picMkLst>
        </pc:picChg>
      </pc:sldChg>
      <pc:sldChg chg="addSp delSp modSp new mod">
        <pc:chgData name="Syed Hasan Isar Rizvi" userId="a977d29e-9f98-4fe0-b484-3098c330e4b1" providerId="ADAL" clId="{2EECA10A-2D06-4B77-988C-F7AA663724ED}" dt="2021-06-05T06:31:26.284" v="1124" actId="20577"/>
        <pc:sldMkLst>
          <pc:docMk/>
          <pc:sldMk cId="1280059019" sldId="304"/>
        </pc:sldMkLst>
        <pc:spChg chg="mod">
          <ac:chgData name="Syed Hasan Isar Rizvi" userId="a977d29e-9f98-4fe0-b484-3098c330e4b1" providerId="ADAL" clId="{2EECA10A-2D06-4B77-988C-F7AA663724ED}" dt="2021-06-05T06:31:26.284" v="1124" actId="20577"/>
          <ac:spMkLst>
            <pc:docMk/>
            <pc:sldMk cId="1280059019" sldId="304"/>
            <ac:spMk id="2" creationId="{9C0C5346-8488-4BC8-A2E7-179B0B0E3AFB}"/>
          </ac:spMkLst>
        </pc:spChg>
        <pc:spChg chg="del">
          <ac:chgData name="Syed Hasan Isar Rizvi" userId="a977d29e-9f98-4fe0-b484-3098c330e4b1" providerId="ADAL" clId="{2EECA10A-2D06-4B77-988C-F7AA663724ED}" dt="2021-06-05T06:29:03.384" v="1087" actId="931"/>
          <ac:spMkLst>
            <pc:docMk/>
            <pc:sldMk cId="1280059019" sldId="304"/>
            <ac:spMk id="3" creationId="{115DD512-F401-4D01-83F1-7658AB21AFE3}"/>
          </ac:spMkLst>
        </pc:spChg>
        <pc:picChg chg="add mod">
          <ac:chgData name="Syed Hasan Isar Rizvi" userId="a977d29e-9f98-4fe0-b484-3098c330e4b1" providerId="ADAL" clId="{2EECA10A-2D06-4B77-988C-F7AA663724ED}" dt="2021-06-05T06:31:21.196" v="1120" actId="14100"/>
          <ac:picMkLst>
            <pc:docMk/>
            <pc:sldMk cId="1280059019" sldId="304"/>
            <ac:picMk id="5" creationId="{6C543B93-BE8E-42BF-B205-F29FD276483D}"/>
          </ac:picMkLst>
        </pc:picChg>
        <pc:picChg chg="add mod">
          <ac:chgData name="Syed Hasan Isar Rizvi" userId="a977d29e-9f98-4fe0-b484-3098c330e4b1" providerId="ADAL" clId="{2EECA10A-2D06-4B77-988C-F7AA663724ED}" dt="2021-06-05T06:29:26.272" v="1097" actId="14100"/>
          <ac:picMkLst>
            <pc:docMk/>
            <pc:sldMk cId="1280059019" sldId="304"/>
            <ac:picMk id="6" creationId="{D0549781-3F91-452E-BC46-E08B5E72A22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117352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DF78D8-0D17-4A09-9BBB-CE22E20B4BD0}" type="datetimeFigureOut">
              <a:rPr lang="en-US" smtClean="0"/>
              <a:t>12-Feb-23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3304776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2946381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8736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2492184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766984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2361485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3196422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2007689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282561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92831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DF78D8-0D17-4A09-9BBB-CE22E20B4BD0}" type="datetimeFigureOut">
              <a:rPr lang="en-US" smtClean="0"/>
              <a:t>12-Feb-23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2706468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DF78D8-0D17-4A09-9BBB-CE22E20B4BD0}" type="datetimeFigureOut">
              <a:rPr lang="en-US" smtClean="0"/>
              <a:t>12-Feb-23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114062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2738028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126563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5DF78D8-0D17-4A09-9BBB-CE22E20B4BD0}" type="datetimeFigureOut">
              <a:rPr lang="en-US" smtClean="0"/>
              <a:t>12-Feb-23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376390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DF78D8-0D17-4A09-9BBB-CE22E20B4BD0}" type="datetimeFigureOut">
              <a:rPr lang="en-US" smtClean="0"/>
              <a:t>12-Feb-23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236AF-39D9-4A06-AED5-50A50DCD1BEF}" type="slidenum">
              <a:rPr lang="en-US" smtClean="0"/>
              <a:t>‹#›</a:t>
            </a:fld>
            <a:endParaRPr lang="en-US"/>
          </a:p>
        </p:txBody>
      </p:sp>
    </p:spTree>
    <p:extLst>
      <p:ext uri="{BB962C8B-B14F-4D97-AF65-F5344CB8AC3E}">
        <p14:creationId xmlns:p14="http://schemas.microsoft.com/office/powerpoint/2010/main" val="3422463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5DF78D8-0D17-4A09-9BBB-CE22E20B4BD0}" type="datetimeFigureOut">
              <a:rPr lang="en-US" smtClean="0"/>
              <a:t>12-Feb-23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A1236AF-39D9-4A06-AED5-50A50DCD1BEF}" type="slidenum">
              <a:rPr lang="en-US" smtClean="0"/>
              <a:t>‹#›</a:t>
            </a:fld>
            <a:endParaRPr lang="en-US"/>
          </a:p>
        </p:txBody>
      </p:sp>
    </p:spTree>
    <p:extLst>
      <p:ext uri="{BB962C8B-B14F-4D97-AF65-F5344CB8AC3E}">
        <p14:creationId xmlns:p14="http://schemas.microsoft.com/office/powerpoint/2010/main" val="2199886910"/>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9425" y="851453"/>
            <a:ext cx="8825658" cy="3329581"/>
          </a:xfrm>
        </p:spPr>
        <p:txBody>
          <a:bodyPr/>
          <a:lstStyle/>
          <a:p>
            <a:r>
              <a:rPr lang="en-US" dirty="0" smtClean="0">
                <a:solidFill>
                  <a:schemeClr val="accent3">
                    <a:lumMod val="60000"/>
                    <a:lumOff val="40000"/>
                  </a:schemeClr>
                </a:solidFill>
              </a:rPr>
              <a:t>Big Data Analytics Project</a:t>
            </a:r>
            <a:endParaRPr lang="en-US" dirty="0">
              <a:solidFill>
                <a:schemeClr val="accent3">
                  <a:lumMod val="60000"/>
                  <a:lumOff val="40000"/>
                </a:schemeClr>
              </a:solidFill>
            </a:endParaRPr>
          </a:p>
        </p:txBody>
      </p:sp>
      <p:sp>
        <p:nvSpPr>
          <p:cNvPr id="3" name="Subtitle 2"/>
          <p:cNvSpPr>
            <a:spLocks noGrp="1"/>
          </p:cNvSpPr>
          <p:nvPr>
            <p:ph type="subTitle" idx="1"/>
          </p:nvPr>
        </p:nvSpPr>
        <p:spPr/>
        <p:txBody>
          <a:bodyPr>
            <a:noAutofit/>
          </a:bodyPr>
          <a:lstStyle/>
          <a:p>
            <a:r>
              <a:rPr lang="en-US" dirty="0"/>
              <a:t>PROFESSOR : Mr. Shabbir </a:t>
            </a:r>
            <a:r>
              <a:rPr lang="en-US" dirty="0" err="1"/>
              <a:t>Mukhi</a:t>
            </a:r>
            <a:endParaRPr lang="en-US" dirty="0"/>
          </a:p>
          <a:p>
            <a:r>
              <a:rPr lang="en-US" dirty="0"/>
              <a:t>Team: Aquib Raza Raja &amp; Hasan </a:t>
            </a:r>
            <a:r>
              <a:rPr lang="en-US" dirty="0" err="1"/>
              <a:t>Isar</a:t>
            </a:r>
            <a:r>
              <a:rPr lang="en-US" dirty="0"/>
              <a:t> Rizvi</a:t>
            </a:r>
          </a:p>
        </p:txBody>
      </p:sp>
    </p:spTree>
    <p:extLst>
      <p:ext uri="{BB962C8B-B14F-4D97-AF65-F5344CB8AC3E}">
        <p14:creationId xmlns:p14="http://schemas.microsoft.com/office/powerpoint/2010/main" val="3228191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Data Wrangling</a:t>
            </a:r>
            <a:r>
              <a:rPr lang="en-US" dirty="0"/>
              <a:t/>
            </a:r>
            <a:br>
              <a:rPr lang="en-US" dirty="0"/>
            </a:br>
            <a:endParaRPr lang="en-US" dirty="0"/>
          </a:p>
        </p:txBody>
      </p:sp>
      <p:sp>
        <p:nvSpPr>
          <p:cNvPr id="3" name="Content Placeholder 2"/>
          <p:cNvSpPr>
            <a:spLocks noGrp="1"/>
          </p:cNvSpPr>
          <p:nvPr>
            <p:ph idx="1"/>
          </p:nvPr>
        </p:nvSpPr>
        <p:spPr/>
        <p:txBody>
          <a:bodyPr/>
          <a:lstStyle/>
          <a:p>
            <a:pPr lvl="0"/>
            <a:r>
              <a:rPr lang="en-US" dirty="0"/>
              <a:t>Converting format of the date column from timestamp to date</a:t>
            </a:r>
          </a:p>
          <a:p>
            <a:pPr lvl="0"/>
            <a:r>
              <a:rPr lang="en-US" dirty="0"/>
              <a:t>Checking of missing values, but since the columns we required did not have any such missing values so there was not much to be done</a:t>
            </a:r>
          </a:p>
          <a:p>
            <a:pPr lvl="0"/>
            <a:r>
              <a:rPr lang="en-US" dirty="0"/>
              <a:t>Getting rid of outliers</a:t>
            </a:r>
          </a:p>
          <a:p>
            <a:endParaRPr lang="en-US" dirty="0"/>
          </a:p>
        </p:txBody>
      </p:sp>
      <p:pic>
        <p:nvPicPr>
          <p:cNvPr id="4" name="Picture 3" descr="Chart, scatter chart&#10;&#10;Description automatically generated"/>
          <p:cNvPicPr/>
          <p:nvPr/>
        </p:nvPicPr>
        <p:blipFill>
          <a:blip r:embed="rId2">
            <a:extLst>
              <a:ext uri="{28A0092B-C50C-407E-A947-70E740481C1C}">
                <a14:useLocalDpi xmlns:a14="http://schemas.microsoft.com/office/drawing/2010/main" val="0"/>
              </a:ext>
            </a:extLst>
          </a:blip>
          <a:stretch>
            <a:fillRect/>
          </a:stretch>
        </p:blipFill>
        <p:spPr>
          <a:xfrm>
            <a:off x="1526490" y="3844269"/>
            <a:ext cx="8346380" cy="2603800"/>
          </a:xfrm>
          <a:prstGeom prst="rect">
            <a:avLst/>
          </a:prstGeom>
        </p:spPr>
      </p:pic>
    </p:spTree>
    <p:extLst>
      <p:ext uri="{BB962C8B-B14F-4D97-AF65-F5344CB8AC3E}">
        <p14:creationId xmlns:p14="http://schemas.microsoft.com/office/powerpoint/2010/main" val="53146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Libraries</a:t>
            </a:r>
          </a:p>
        </p:txBody>
      </p:sp>
      <p:pic>
        <p:nvPicPr>
          <p:cNvPr id="4" name="Content Placeholder 3"/>
          <p:cNvPicPr>
            <a:picLocks noGrp="1" noChangeAspect="1"/>
          </p:cNvPicPr>
          <p:nvPr>
            <p:ph idx="1"/>
          </p:nvPr>
        </p:nvPicPr>
        <p:blipFill rotWithShape="1">
          <a:blip r:embed="rId2"/>
          <a:srcRect l="9949" t="2729" r="-2527" b="-737"/>
          <a:stretch/>
        </p:blipFill>
        <p:spPr>
          <a:xfrm>
            <a:off x="1634674" y="1409387"/>
            <a:ext cx="7814126" cy="4660109"/>
          </a:xfrm>
          <a:prstGeom prst="rect">
            <a:avLst/>
          </a:prstGeom>
        </p:spPr>
      </p:pic>
    </p:spTree>
    <p:extLst>
      <p:ext uri="{BB962C8B-B14F-4D97-AF65-F5344CB8AC3E}">
        <p14:creationId xmlns:p14="http://schemas.microsoft.com/office/powerpoint/2010/main" val="2500292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Time Series Forecasting</a:t>
            </a:r>
            <a:r>
              <a:rPr lang="en-US" dirty="0"/>
              <a:t/>
            </a:r>
            <a:br>
              <a:rPr lang="en-US" dirty="0"/>
            </a:br>
            <a:endParaRPr lang="en-US" dirty="0"/>
          </a:p>
        </p:txBody>
      </p:sp>
      <p:sp>
        <p:nvSpPr>
          <p:cNvPr id="3" name="Content Placeholder 2"/>
          <p:cNvSpPr>
            <a:spLocks noGrp="1"/>
          </p:cNvSpPr>
          <p:nvPr>
            <p:ph idx="1"/>
          </p:nvPr>
        </p:nvSpPr>
        <p:spPr>
          <a:xfrm>
            <a:off x="984042" y="1331259"/>
            <a:ext cx="8946541" cy="4195481"/>
          </a:xfrm>
        </p:spPr>
        <p:txBody>
          <a:bodyPr/>
          <a:lstStyle/>
          <a:p>
            <a:pPr lvl="0"/>
            <a:r>
              <a:rPr lang="en-US" b="1" u="sng" dirty="0"/>
              <a:t>Daily Sales Revenue</a:t>
            </a:r>
            <a:endParaRPr lang="en-US" dirty="0"/>
          </a:p>
          <a:p>
            <a:r>
              <a:rPr lang="en-US" i="1" dirty="0"/>
              <a:t>The first thing we need to check before beginning with forecasting is the stationarity of the series. So we plot the daily sales revenue and see.</a:t>
            </a:r>
            <a:endParaRPr lang="en-US" dirty="0"/>
          </a:p>
          <a:p>
            <a:endParaRPr lang="en-US" dirty="0"/>
          </a:p>
        </p:txBody>
      </p:sp>
      <p:pic>
        <p:nvPicPr>
          <p:cNvPr id="4" name="Picture 3"/>
          <p:cNvPicPr>
            <a:picLocks noChangeAspect="1"/>
          </p:cNvPicPr>
          <p:nvPr/>
        </p:nvPicPr>
        <p:blipFill rotWithShape="1">
          <a:blip r:embed="rId2"/>
          <a:srcRect t="34400"/>
          <a:stretch/>
        </p:blipFill>
        <p:spPr>
          <a:xfrm>
            <a:off x="1145550" y="2994890"/>
            <a:ext cx="9122964" cy="3410391"/>
          </a:xfrm>
          <a:prstGeom prst="rect">
            <a:avLst/>
          </a:prstGeom>
        </p:spPr>
      </p:pic>
    </p:spTree>
    <p:extLst>
      <p:ext uri="{BB962C8B-B14F-4D97-AF65-F5344CB8AC3E}">
        <p14:creationId xmlns:p14="http://schemas.microsoft.com/office/powerpoint/2010/main" val="1802468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Augmented Dickey Fuller (ADF) Test for Stationarity</a:t>
            </a:r>
            <a:endParaRPr lang="en-US" dirty="0"/>
          </a:p>
        </p:txBody>
      </p:sp>
      <p:sp>
        <p:nvSpPr>
          <p:cNvPr id="3" name="Content Placeholder 2"/>
          <p:cNvSpPr>
            <a:spLocks noGrp="1"/>
          </p:cNvSpPr>
          <p:nvPr>
            <p:ph idx="1"/>
          </p:nvPr>
        </p:nvSpPr>
        <p:spPr/>
        <p:txBody>
          <a:bodyPr/>
          <a:lstStyle/>
          <a:p>
            <a:r>
              <a:rPr lang="en-US" b="1" dirty="0"/>
              <a:t>Power Log Transforms</a:t>
            </a:r>
            <a:endParaRPr lang="en-US" dirty="0"/>
          </a:p>
          <a:p>
            <a:endParaRPr lang="en-US" dirty="0"/>
          </a:p>
        </p:txBody>
      </p:sp>
      <p:pic>
        <p:nvPicPr>
          <p:cNvPr id="4" name="Picture 3" descr="Chart, line chart&#10;&#10;Description automatically generated"/>
          <p:cNvPicPr/>
          <p:nvPr/>
        </p:nvPicPr>
        <p:blipFill>
          <a:blip r:embed="rId2">
            <a:extLst>
              <a:ext uri="{28A0092B-C50C-407E-A947-70E740481C1C}">
                <a14:useLocalDpi xmlns:a14="http://schemas.microsoft.com/office/drawing/2010/main" val="0"/>
              </a:ext>
            </a:extLst>
          </a:blip>
          <a:stretch>
            <a:fillRect/>
          </a:stretch>
        </p:blipFill>
        <p:spPr>
          <a:xfrm>
            <a:off x="1213022" y="3259040"/>
            <a:ext cx="4059195" cy="1922560"/>
          </a:xfrm>
          <a:prstGeom prst="rect">
            <a:avLst/>
          </a:prstGeom>
        </p:spPr>
      </p:pic>
      <p:sp>
        <p:nvSpPr>
          <p:cNvPr id="5" name="Rectangle 4"/>
          <p:cNvSpPr/>
          <p:nvPr/>
        </p:nvSpPr>
        <p:spPr>
          <a:xfrm>
            <a:off x="7554622" y="2058012"/>
            <a:ext cx="1531188" cy="369332"/>
          </a:xfrm>
          <a:prstGeom prst="rect">
            <a:avLst/>
          </a:prstGeom>
        </p:spPr>
        <p:txBody>
          <a:bodyPr wrap="none">
            <a:spAutoFit/>
          </a:bodyPr>
          <a:lstStyle/>
          <a:p>
            <a:r>
              <a:rPr lang="en-US" b="1" dirty="0"/>
              <a:t>Differencing</a:t>
            </a:r>
            <a:endParaRPr lang="en-US" dirty="0"/>
          </a:p>
        </p:txBody>
      </p:sp>
      <p:pic>
        <p:nvPicPr>
          <p:cNvPr id="6" name="Picture 5" descr="Chart, line chart&#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5381927" y="3284855"/>
            <a:ext cx="5943600" cy="1896745"/>
          </a:xfrm>
          <a:prstGeom prst="rect">
            <a:avLst/>
          </a:prstGeom>
        </p:spPr>
      </p:pic>
    </p:spTree>
    <p:extLst>
      <p:ext uri="{BB962C8B-B14F-4D97-AF65-F5344CB8AC3E}">
        <p14:creationId xmlns:p14="http://schemas.microsoft.com/office/powerpoint/2010/main" val="143233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De-trending by Model Fitting</a:t>
            </a:r>
            <a:r>
              <a:rPr lang="en-US" dirty="0"/>
              <a:t/>
            </a:r>
            <a:br>
              <a:rPr lang="en-US" dirty="0"/>
            </a:br>
            <a:endParaRPr lang="en-US" dirty="0"/>
          </a:p>
        </p:txBody>
      </p:sp>
      <p:pic>
        <p:nvPicPr>
          <p:cNvPr id="4" name="Picture 3" descr="Chart, line chart&#10;&#10;Description automatically generated"/>
          <p:cNvPicPr/>
          <p:nvPr/>
        </p:nvPicPr>
        <p:blipFill>
          <a:blip r:embed="rId2">
            <a:extLst>
              <a:ext uri="{28A0092B-C50C-407E-A947-70E740481C1C}">
                <a14:useLocalDpi xmlns:a14="http://schemas.microsoft.com/office/drawing/2010/main" val="0"/>
              </a:ext>
            </a:extLst>
          </a:blip>
          <a:stretch>
            <a:fillRect/>
          </a:stretch>
        </p:blipFill>
        <p:spPr>
          <a:xfrm>
            <a:off x="3843032" y="1878945"/>
            <a:ext cx="3467100" cy="4543425"/>
          </a:xfrm>
          <a:prstGeom prst="rect">
            <a:avLst/>
          </a:prstGeom>
        </p:spPr>
      </p:pic>
    </p:spTree>
    <p:extLst>
      <p:ext uri="{BB962C8B-B14F-4D97-AF65-F5344CB8AC3E}">
        <p14:creationId xmlns:p14="http://schemas.microsoft.com/office/powerpoint/2010/main" val="368162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Forecasting</a:t>
            </a:r>
            <a:r>
              <a:rPr lang="en-US" dirty="0"/>
              <a:t/>
            </a:r>
            <a:br>
              <a:rPr lang="en-US" dirty="0"/>
            </a:br>
            <a:endParaRPr lang="en-US" dirty="0"/>
          </a:p>
        </p:txBody>
      </p:sp>
      <p:sp>
        <p:nvSpPr>
          <p:cNvPr id="3" name="Content Placeholder 2"/>
          <p:cNvSpPr>
            <a:spLocks noGrp="1"/>
          </p:cNvSpPr>
          <p:nvPr>
            <p:ph idx="1"/>
          </p:nvPr>
        </p:nvSpPr>
        <p:spPr/>
        <p:txBody>
          <a:bodyPr/>
          <a:lstStyle/>
          <a:p>
            <a:r>
              <a:rPr lang="en-US" b="1" dirty="0"/>
              <a:t>AR (</a:t>
            </a:r>
            <a:r>
              <a:rPr lang="en-US" b="1" dirty="0" err="1"/>
              <a:t>Autoregression</a:t>
            </a:r>
            <a:r>
              <a:rPr lang="en-US" b="1" dirty="0"/>
              <a:t>) Model</a:t>
            </a:r>
            <a:endParaRPr lang="en-US" dirty="0"/>
          </a:p>
          <a:p>
            <a:r>
              <a:rPr lang="en-US" b="1" dirty="0"/>
              <a:t>ARMA (Auto Regression Moving Average) Model</a:t>
            </a:r>
            <a:endParaRPr lang="en-US" dirty="0"/>
          </a:p>
          <a:p>
            <a:r>
              <a:rPr lang="en-US" b="1" dirty="0"/>
              <a:t>ARIMA (Auto Regression Integrated Moving Average) Model</a:t>
            </a:r>
            <a:endParaRPr lang="en-US" dirty="0"/>
          </a:p>
          <a:p>
            <a:endParaRPr lang="en-US" dirty="0"/>
          </a:p>
        </p:txBody>
      </p:sp>
    </p:spTree>
    <p:extLst>
      <p:ext uri="{BB962C8B-B14F-4D97-AF65-F5344CB8AC3E}">
        <p14:creationId xmlns:p14="http://schemas.microsoft.com/office/powerpoint/2010/main" val="334223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Application of ARIMA Model on the Daily Sales series</a:t>
            </a:r>
            <a:r>
              <a:rPr lang="en-US" dirty="0"/>
              <a:t/>
            </a:r>
            <a:br>
              <a:rPr lang="en-US" dirty="0"/>
            </a:br>
            <a:endParaRPr lang="en-US" dirty="0"/>
          </a:p>
        </p:txBody>
      </p:sp>
      <p:pic>
        <p:nvPicPr>
          <p:cNvPr id="5" name="Picture 4" descr="Table&#10;&#10;Description automatically generated"/>
          <p:cNvPicPr/>
          <p:nvPr/>
        </p:nvPicPr>
        <p:blipFill>
          <a:blip r:embed="rId2">
            <a:extLst>
              <a:ext uri="{28A0092B-C50C-407E-A947-70E740481C1C}">
                <a14:useLocalDpi xmlns:a14="http://schemas.microsoft.com/office/drawing/2010/main" val="0"/>
              </a:ext>
            </a:extLst>
          </a:blip>
          <a:stretch>
            <a:fillRect/>
          </a:stretch>
        </p:blipFill>
        <p:spPr>
          <a:xfrm>
            <a:off x="541909" y="1853247"/>
            <a:ext cx="5353685" cy="3838575"/>
          </a:xfrm>
          <a:prstGeom prst="rect">
            <a:avLst/>
          </a:prstGeom>
        </p:spPr>
      </p:pic>
      <p:pic>
        <p:nvPicPr>
          <p:cNvPr id="6" name="Picture 5" descr="Table&#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6096000" y="1853247"/>
            <a:ext cx="5334635" cy="3838574"/>
          </a:xfrm>
          <a:prstGeom prst="rect">
            <a:avLst/>
          </a:prstGeom>
        </p:spPr>
      </p:pic>
      <p:sp>
        <p:nvSpPr>
          <p:cNvPr id="7" name="TextBox 6">
            <a:extLst>
              <a:ext uri="{FF2B5EF4-FFF2-40B4-BE49-F238E27FC236}">
                <a16:creationId xmlns:a16="http://schemas.microsoft.com/office/drawing/2014/main" xmlns="" id="{4ED22EDB-D442-47AB-B7F7-E31FC02D1A45}"/>
              </a:ext>
            </a:extLst>
          </p:cNvPr>
          <p:cNvSpPr txBox="1"/>
          <p:nvPr/>
        </p:nvSpPr>
        <p:spPr>
          <a:xfrm>
            <a:off x="541909" y="5815573"/>
            <a:ext cx="10888726" cy="646331"/>
          </a:xfrm>
          <a:prstGeom prst="rect">
            <a:avLst/>
          </a:prstGeom>
          <a:noFill/>
        </p:spPr>
        <p:txBody>
          <a:bodyPr wrap="square" rtlCol="0">
            <a:spAutoFit/>
          </a:bodyPr>
          <a:lstStyle/>
          <a:p>
            <a:r>
              <a:rPr lang="en-US" dirty="0"/>
              <a:t>We can see that the ARIMA model with parameters p=2, d=1, q=2 has a lower AIC score so we will use that to forecast our daily sales</a:t>
            </a:r>
          </a:p>
        </p:txBody>
      </p:sp>
    </p:spTree>
    <p:extLst>
      <p:ext uri="{BB962C8B-B14F-4D97-AF65-F5344CB8AC3E}">
        <p14:creationId xmlns:p14="http://schemas.microsoft.com/office/powerpoint/2010/main" val="2808799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589" y="2291"/>
            <a:ext cx="9404723" cy="1400530"/>
          </a:xfrm>
        </p:spPr>
        <p:txBody>
          <a:bodyPr/>
          <a:lstStyle/>
          <a:p>
            <a:pPr algn="ctr"/>
            <a:r>
              <a:rPr lang="en-US" b="1" dirty="0"/>
              <a:t>Applying the ARIMA model</a:t>
            </a:r>
            <a:endParaRPr lang="en-US" dirty="0"/>
          </a:p>
        </p:txBody>
      </p:sp>
      <p:pic>
        <p:nvPicPr>
          <p:cNvPr id="4" name="Picture 3" descr="Chart, line chart&#10;&#10;Description automatically generated"/>
          <p:cNvPicPr/>
          <p:nvPr/>
        </p:nvPicPr>
        <p:blipFill>
          <a:blip r:embed="rId2">
            <a:extLst>
              <a:ext uri="{28A0092B-C50C-407E-A947-70E740481C1C}">
                <a14:useLocalDpi xmlns:a14="http://schemas.microsoft.com/office/drawing/2010/main" val="0"/>
              </a:ext>
            </a:extLst>
          </a:blip>
          <a:stretch>
            <a:fillRect/>
          </a:stretch>
        </p:blipFill>
        <p:spPr>
          <a:xfrm>
            <a:off x="1005732" y="1091252"/>
            <a:ext cx="7331266" cy="2360468"/>
          </a:xfrm>
          <a:prstGeom prst="rect">
            <a:avLst/>
          </a:prstGeom>
        </p:spPr>
      </p:pic>
      <p:pic>
        <p:nvPicPr>
          <p:cNvPr id="7" name="Picture 6" descr="Chart, line chart, histogram&#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1005732" y="3840415"/>
            <a:ext cx="7454603" cy="2600141"/>
          </a:xfrm>
          <a:prstGeom prst="rect">
            <a:avLst/>
          </a:prstGeom>
        </p:spPr>
      </p:pic>
      <p:sp>
        <p:nvSpPr>
          <p:cNvPr id="8" name="Rectangle 7"/>
          <p:cNvSpPr/>
          <p:nvPr/>
        </p:nvSpPr>
        <p:spPr>
          <a:xfrm>
            <a:off x="646111" y="702556"/>
            <a:ext cx="3035062" cy="388696"/>
          </a:xfrm>
          <a:prstGeom prst="rect">
            <a:avLst/>
          </a:prstGeom>
        </p:spPr>
        <p:txBody>
          <a:bodyPr wrap="none">
            <a:spAutoFit/>
          </a:bodyPr>
          <a:lstStyle/>
          <a:p>
            <a:pPr marL="342900" lvl="0" indent="-342900">
              <a:lnSpc>
                <a:spcPct val="107000"/>
              </a:lnSpc>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Arial" panose="020B0604020202020204" pitchFamily="34" charset="0"/>
              </a:rPr>
              <a:t>Forecasted vs Actual Sales: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Rectangle 8"/>
          <p:cNvSpPr/>
          <p:nvPr/>
        </p:nvSpPr>
        <p:spPr>
          <a:xfrm>
            <a:off x="646111" y="3429000"/>
            <a:ext cx="3208892" cy="388696"/>
          </a:xfrm>
          <a:prstGeom prst="rect">
            <a:avLst/>
          </a:prstGeom>
        </p:spPr>
        <p:txBody>
          <a:bodyPr wrap="none">
            <a:spAutoFit/>
          </a:bodyPr>
          <a:lstStyle/>
          <a:p>
            <a:pPr marL="342900" lvl="0" indent="-342900">
              <a:lnSpc>
                <a:spcPct val="107000"/>
              </a:lnSpc>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Arial" panose="020B0604020202020204" pitchFamily="34" charset="0"/>
              </a:rPr>
              <a:t>Forecasting for next 30 days:</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11713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BC20CF-54F5-4463-9325-EC2E949698D8}"/>
              </a:ext>
            </a:extLst>
          </p:cNvPr>
          <p:cNvSpPr>
            <a:spLocks noGrp="1"/>
          </p:cNvSpPr>
          <p:nvPr>
            <p:ph type="title"/>
          </p:nvPr>
        </p:nvSpPr>
        <p:spPr>
          <a:xfrm>
            <a:off x="1393638" y="2493553"/>
            <a:ext cx="9404723" cy="1400530"/>
          </a:xfrm>
        </p:spPr>
        <p:txBody>
          <a:bodyPr/>
          <a:lstStyle/>
          <a:p>
            <a:r>
              <a:rPr lang="en-US" b="1" dirty="0">
                <a:solidFill>
                  <a:schemeClr val="accent3">
                    <a:lumMod val="60000"/>
                    <a:lumOff val="40000"/>
                  </a:schemeClr>
                </a:solidFill>
              </a:rPr>
              <a:t>Forecasting the Daily Orders Series</a:t>
            </a:r>
            <a:br>
              <a:rPr lang="en-US" b="1" dirty="0">
                <a:solidFill>
                  <a:schemeClr val="accent3">
                    <a:lumMod val="60000"/>
                    <a:lumOff val="40000"/>
                  </a:schemeClr>
                </a:solidFill>
              </a:rPr>
            </a:br>
            <a:endParaRPr lang="en-US" b="1" dirty="0">
              <a:solidFill>
                <a:schemeClr val="accent3">
                  <a:lumMod val="60000"/>
                  <a:lumOff val="40000"/>
                </a:schemeClr>
              </a:solidFill>
            </a:endParaRPr>
          </a:p>
        </p:txBody>
      </p:sp>
    </p:spTree>
    <p:extLst>
      <p:ext uri="{BB962C8B-B14F-4D97-AF65-F5344CB8AC3E}">
        <p14:creationId xmlns:p14="http://schemas.microsoft.com/office/powerpoint/2010/main" val="1864596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053718-25B3-4A26-8C91-7A14B516830D}"/>
              </a:ext>
            </a:extLst>
          </p:cNvPr>
          <p:cNvSpPr>
            <a:spLocks noGrp="1"/>
          </p:cNvSpPr>
          <p:nvPr>
            <p:ph type="title"/>
          </p:nvPr>
        </p:nvSpPr>
        <p:spPr/>
        <p:txBody>
          <a:bodyPr/>
          <a:lstStyle/>
          <a:p>
            <a:r>
              <a:rPr lang="en-US" dirty="0"/>
              <a:t>Daily Orders</a:t>
            </a:r>
          </a:p>
        </p:txBody>
      </p:sp>
      <p:pic>
        <p:nvPicPr>
          <p:cNvPr id="5" name="Picture 4" descr="Graphical user interface, chart, line chart&#10;&#10;Description automatically generated">
            <a:extLst>
              <a:ext uri="{FF2B5EF4-FFF2-40B4-BE49-F238E27FC236}">
                <a16:creationId xmlns:a16="http://schemas.microsoft.com/office/drawing/2014/main" xmlns="" id="{DDFC7DDF-54B7-4DA1-9FDF-B9510F9C2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152983"/>
            <a:ext cx="9545382" cy="4717730"/>
          </a:xfrm>
          <a:prstGeom prst="rect">
            <a:avLst/>
          </a:prstGeom>
        </p:spPr>
      </p:pic>
      <p:sp>
        <p:nvSpPr>
          <p:cNvPr id="6" name="TextBox 5">
            <a:extLst>
              <a:ext uri="{FF2B5EF4-FFF2-40B4-BE49-F238E27FC236}">
                <a16:creationId xmlns:a16="http://schemas.microsoft.com/office/drawing/2014/main" xmlns="" id="{81F87BBB-DB41-474B-8FAD-3C3605612AC2}"/>
              </a:ext>
            </a:extLst>
          </p:cNvPr>
          <p:cNvSpPr txBox="1"/>
          <p:nvPr/>
        </p:nvSpPr>
        <p:spPr>
          <a:xfrm>
            <a:off x="646111" y="5870713"/>
            <a:ext cx="9545382" cy="369332"/>
          </a:xfrm>
          <a:prstGeom prst="rect">
            <a:avLst/>
          </a:prstGeom>
          <a:noFill/>
        </p:spPr>
        <p:txBody>
          <a:bodyPr wrap="square" rtlCol="0">
            <a:spAutoFit/>
          </a:bodyPr>
          <a:lstStyle/>
          <a:p>
            <a:r>
              <a:rPr lang="en-US" dirty="0"/>
              <a:t>The shape of the series can be seen above.</a:t>
            </a:r>
          </a:p>
        </p:txBody>
      </p:sp>
    </p:spTree>
    <p:extLst>
      <p:ext uri="{BB962C8B-B14F-4D97-AF65-F5344CB8AC3E}">
        <p14:creationId xmlns:p14="http://schemas.microsoft.com/office/powerpoint/2010/main" val="2599362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B2B Ecommerce Startup</a:t>
            </a:r>
            <a:endParaRPr lang="en-US" dirty="0"/>
          </a:p>
        </p:txBody>
      </p:sp>
      <p:sp>
        <p:nvSpPr>
          <p:cNvPr id="3" name="Content Placeholder 2"/>
          <p:cNvSpPr>
            <a:spLocks noGrp="1"/>
          </p:cNvSpPr>
          <p:nvPr>
            <p:ph idx="1"/>
          </p:nvPr>
        </p:nvSpPr>
        <p:spPr/>
        <p:txBody>
          <a:bodyPr/>
          <a:lstStyle/>
          <a:p>
            <a:pPr fontAlgn="base"/>
            <a:r>
              <a:rPr lang="en-US" dirty="0" smtClean="0"/>
              <a:t>The </a:t>
            </a:r>
            <a:r>
              <a:rPr lang="en-US" dirty="0" smtClean="0"/>
              <a:t>concerned startup provides </a:t>
            </a:r>
            <a:r>
              <a:rPr lang="en-US" dirty="0" smtClean="0"/>
              <a:t>a </a:t>
            </a:r>
            <a:r>
              <a:rPr lang="en-US" dirty="0"/>
              <a:t>Business-to-Business (B2B) e-commerce platform, designed to revolutionize the way small, medium and large businesses operate across Pakistan through technological advancement and development. We are enabling retailers and businesses to source merchandise from manufacturers, brands, wholesalers etc. on a single platform.</a:t>
            </a:r>
            <a:endParaRPr lang="en-US" dirty="0">
              <a:effectLst/>
            </a:endParaRPr>
          </a:p>
          <a:p>
            <a:pPr marL="0" indent="0">
              <a:buNone/>
            </a:pPr>
            <a:endParaRPr lang="en-US" dirty="0"/>
          </a:p>
        </p:txBody>
      </p:sp>
    </p:spTree>
    <p:extLst>
      <p:ext uri="{BB962C8B-B14F-4D97-AF65-F5344CB8AC3E}">
        <p14:creationId xmlns:p14="http://schemas.microsoft.com/office/powerpoint/2010/main" val="1111424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F73ABB-A0E0-450C-BE8B-1201A4FA87B2}"/>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xmlns="" id="{21345DDB-A79E-4418-B0AA-0DD6AF0ACB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452718"/>
            <a:ext cx="9404723" cy="5431593"/>
          </a:xfrm>
        </p:spPr>
      </p:pic>
    </p:spTree>
    <p:extLst>
      <p:ext uri="{BB962C8B-B14F-4D97-AF65-F5344CB8AC3E}">
        <p14:creationId xmlns:p14="http://schemas.microsoft.com/office/powerpoint/2010/main" val="182895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7F5A8C-87CB-4FBB-ADBF-1CBE0A360A93}"/>
              </a:ext>
            </a:extLst>
          </p:cNvPr>
          <p:cNvSpPr>
            <a:spLocks noGrp="1"/>
          </p:cNvSpPr>
          <p:nvPr>
            <p:ph type="title"/>
          </p:nvPr>
        </p:nvSpPr>
        <p:spPr/>
        <p:txBody>
          <a:bodyPr/>
          <a:lstStyle/>
          <a:p>
            <a:endParaRPr lang="en-US"/>
          </a:p>
        </p:txBody>
      </p:sp>
      <p:pic>
        <p:nvPicPr>
          <p:cNvPr id="5" name="Content Placeholder 4" descr="Timeline&#10;&#10;Description automatically generated">
            <a:extLst>
              <a:ext uri="{FF2B5EF4-FFF2-40B4-BE49-F238E27FC236}">
                <a16:creationId xmlns:a16="http://schemas.microsoft.com/office/drawing/2014/main" xmlns="" id="{BD54203F-0DE0-48B3-AE14-2F71C5FDF1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0" y="452719"/>
            <a:ext cx="9510763" cy="5795682"/>
          </a:xfrm>
        </p:spPr>
      </p:pic>
    </p:spTree>
    <p:extLst>
      <p:ext uri="{BB962C8B-B14F-4D97-AF65-F5344CB8AC3E}">
        <p14:creationId xmlns:p14="http://schemas.microsoft.com/office/powerpoint/2010/main" val="3174583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835C29-3A0A-4544-926C-0356475F54E1}"/>
              </a:ext>
            </a:extLst>
          </p:cNvPr>
          <p:cNvSpPr>
            <a:spLocks noGrp="1"/>
          </p:cNvSpPr>
          <p:nvPr>
            <p:ph type="title"/>
          </p:nvPr>
        </p:nvSpPr>
        <p:spPr/>
        <p:txBody>
          <a:bodyPr/>
          <a:lstStyle/>
          <a:p>
            <a:endParaRPr lang="en-US"/>
          </a:p>
        </p:txBody>
      </p:sp>
      <p:pic>
        <p:nvPicPr>
          <p:cNvPr id="5" name="Content Placeholder 4" descr="A picture containing text, screenshot, antenna&#10;&#10;Description automatically generated">
            <a:extLst>
              <a:ext uri="{FF2B5EF4-FFF2-40B4-BE49-F238E27FC236}">
                <a16:creationId xmlns:a16="http://schemas.microsoft.com/office/drawing/2014/main" xmlns="" id="{EECE4820-275B-498A-8D77-F38914E07E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452718"/>
            <a:ext cx="9306272" cy="4106030"/>
          </a:xfrm>
        </p:spPr>
      </p:pic>
      <p:sp>
        <p:nvSpPr>
          <p:cNvPr id="7" name="TextBox 6">
            <a:extLst>
              <a:ext uri="{FF2B5EF4-FFF2-40B4-BE49-F238E27FC236}">
                <a16:creationId xmlns:a16="http://schemas.microsoft.com/office/drawing/2014/main" xmlns="" id="{4C5A69AF-F502-4CB2-A8C0-3FEEDB6FB20F}"/>
              </a:ext>
            </a:extLst>
          </p:cNvPr>
          <p:cNvSpPr txBox="1"/>
          <p:nvPr/>
        </p:nvSpPr>
        <p:spPr>
          <a:xfrm>
            <a:off x="646111" y="4837043"/>
            <a:ext cx="9306272" cy="1200329"/>
          </a:xfrm>
          <a:prstGeom prst="rect">
            <a:avLst/>
          </a:prstGeom>
          <a:noFill/>
        </p:spPr>
        <p:txBody>
          <a:bodyPr wrap="square" rtlCol="0">
            <a:spAutoFit/>
          </a:bodyPr>
          <a:lstStyle/>
          <a:p>
            <a:r>
              <a:rPr lang="en-US" dirty="0"/>
              <a:t>Looking at the Autocorrelation and Partial Autocorrelation plots to decide the parameters p and q.</a:t>
            </a:r>
          </a:p>
          <a:p>
            <a:endParaRPr lang="en-US" dirty="0"/>
          </a:p>
          <a:p>
            <a:r>
              <a:rPr lang="en-US" dirty="0"/>
              <a:t>We can set the parameters to </a:t>
            </a:r>
            <a:r>
              <a:rPr lang="en-US" b="1" dirty="0"/>
              <a:t>p = 2 and q = 3</a:t>
            </a:r>
            <a:r>
              <a:rPr lang="en-US" dirty="0"/>
              <a:t>.</a:t>
            </a:r>
          </a:p>
        </p:txBody>
      </p:sp>
    </p:spTree>
    <p:extLst>
      <p:ext uri="{BB962C8B-B14F-4D97-AF65-F5344CB8AC3E}">
        <p14:creationId xmlns:p14="http://schemas.microsoft.com/office/powerpoint/2010/main" val="511394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A2C4CF-F956-4851-A3A5-1653D326316F}"/>
              </a:ext>
            </a:extLst>
          </p:cNvPr>
          <p:cNvSpPr>
            <a:spLocks noGrp="1"/>
          </p:cNvSpPr>
          <p:nvPr>
            <p:ph type="title"/>
          </p:nvPr>
        </p:nvSpPr>
        <p:spPr>
          <a:xfrm>
            <a:off x="540094" y="728869"/>
            <a:ext cx="9404723" cy="700309"/>
          </a:xfrm>
        </p:spPr>
        <p:txBody>
          <a:bodyPr/>
          <a:lstStyle/>
          <a:p>
            <a:r>
              <a:rPr lang="en-US" sz="1800" b="1" dirty="0"/>
              <a:t>Differencing</a:t>
            </a:r>
          </a:p>
        </p:txBody>
      </p:sp>
      <p:pic>
        <p:nvPicPr>
          <p:cNvPr id="5" name="Content Placeholder 4" descr="Graphical user interface, chart&#10;&#10;Description automatically generated">
            <a:extLst>
              <a:ext uri="{FF2B5EF4-FFF2-40B4-BE49-F238E27FC236}">
                <a16:creationId xmlns:a16="http://schemas.microsoft.com/office/drawing/2014/main" xmlns="" id="{7C53D6D0-28B5-494E-81CB-B462B34F15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696278"/>
            <a:ext cx="9783350" cy="3882887"/>
          </a:xfrm>
        </p:spPr>
      </p:pic>
    </p:spTree>
    <p:extLst>
      <p:ext uri="{BB962C8B-B14F-4D97-AF65-F5344CB8AC3E}">
        <p14:creationId xmlns:p14="http://schemas.microsoft.com/office/powerpoint/2010/main" val="42279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10C981-0A23-46E0-879D-0C3EED1B91F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xmlns="" id="{7FD75027-6641-4D91-B936-AA31B14C2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452718"/>
            <a:ext cx="9404723" cy="1400530"/>
          </a:xfrm>
        </p:spPr>
      </p:pic>
    </p:spTree>
    <p:extLst>
      <p:ext uri="{BB962C8B-B14F-4D97-AF65-F5344CB8AC3E}">
        <p14:creationId xmlns:p14="http://schemas.microsoft.com/office/powerpoint/2010/main" val="405174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4A4F94-37C7-4FD2-AFD0-997A855F7E50}"/>
              </a:ext>
            </a:extLst>
          </p:cNvPr>
          <p:cNvSpPr>
            <a:spLocks noGrp="1"/>
          </p:cNvSpPr>
          <p:nvPr>
            <p:ph type="title"/>
          </p:nvPr>
        </p:nvSpPr>
        <p:spPr/>
        <p:txBody>
          <a:bodyPr/>
          <a:lstStyle/>
          <a:p>
            <a:r>
              <a:rPr lang="en-US" sz="1800" b="1" dirty="0"/>
              <a:t>Results of ARIMA(0,1,1) model</a:t>
            </a:r>
          </a:p>
        </p:txBody>
      </p:sp>
      <p:pic>
        <p:nvPicPr>
          <p:cNvPr id="5" name="Content Placeholder 4" descr="Table&#10;&#10;Description automatically generated">
            <a:extLst>
              <a:ext uri="{FF2B5EF4-FFF2-40B4-BE49-F238E27FC236}">
                <a16:creationId xmlns:a16="http://schemas.microsoft.com/office/drawing/2014/main" xmlns="" id="{FA7B2CD1-DD68-4F5E-B7B4-1EBD1AC6C3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781" y="1152983"/>
            <a:ext cx="9404723" cy="4903260"/>
          </a:xfrm>
        </p:spPr>
      </p:pic>
    </p:spTree>
    <p:extLst>
      <p:ext uri="{BB962C8B-B14F-4D97-AF65-F5344CB8AC3E}">
        <p14:creationId xmlns:p14="http://schemas.microsoft.com/office/powerpoint/2010/main" val="4202245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8B0E52-6360-43A3-8C0D-6640EFF87495}"/>
              </a:ext>
            </a:extLst>
          </p:cNvPr>
          <p:cNvSpPr>
            <a:spLocks noGrp="1"/>
          </p:cNvSpPr>
          <p:nvPr>
            <p:ph type="title"/>
          </p:nvPr>
        </p:nvSpPr>
        <p:spPr/>
        <p:txBody>
          <a:bodyPr/>
          <a:lstStyle/>
          <a:p>
            <a:r>
              <a:rPr lang="en-US" sz="1800" b="1" dirty="0"/>
              <a:t>Results of ARIMA(2,1,3) model</a:t>
            </a:r>
            <a:endParaRPr lang="en-US" sz="1800" dirty="0"/>
          </a:p>
        </p:txBody>
      </p:sp>
      <p:pic>
        <p:nvPicPr>
          <p:cNvPr id="5" name="Content Placeholder 4" descr="Table&#10;&#10;Description automatically generated">
            <a:extLst>
              <a:ext uri="{FF2B5EF4-FFF2-40B4-BE49-F238E27FC236}">
                <a16:creationId xmlns:a16="http://schemas.microsoft.com/office/drawing/2014/main" xmlns="" id="{A8561B30-5D4E-4692-96A0-EE2849341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968656"/>
            <a:ext cx="9749914" cy="4724193"/>
          </a:xfrm>
        </p:spPr>
      </p:pic>
      <p:pic>
        <p:nvPicPr>
          <p:cNvPr id="6" name="Content Placeholder 4">
            <a:extLst>
              <a:ext uri="{FF2B5EF4-FFF2-40B4-BE49-F238E27FC236}">
                <a16:creationId xmlns:a16="http://schemas.microsoft.com/office/drawing/2014/main" xmlns="" id="{811D74A5-7EAD-43F4-A180-EF727B742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5849871"/>
            <a:ext cx="9165578" cy="596067"/>
          </a:xfrm>
          <a:prstGeom prst="rect">
            <a:avLst/>
          </a:prstGeom>
        </p:spPr>
      </p:pic>
    </p:spTree>
    <p:extLst>
      <p:ext uri="{BB962C8B-B14F-4D97-AF65-F5344CB8AC3E}">
        <p14:creationId xmlns:p14="http://schemas.microsoft.com/office/powerpoint/2010/main" val="1530401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0EEE13-1E76-4272-8A9E-F0E4701CDCB4}"/>
              </a:ext>
            </a:extLst>
          </p:cNvPr>
          <p:cNvSpPr>
            <a:spLocks noGrp="1"/>
          </p:cNvSpPr>
          <p:nvPr>
            <p:ph type="title"/>
          </p:nvPr>
        </p:nvSpPr>
        <p:spPr/>
        <p:txBody>
          <a:bodyPr/>
          <a:lstStyle/>
          <a:p>
            <a:r>
              <a:rPr lang="en-US" sz="1800" b="1" dirty="0"/>
              <a:t>Checking the Forecasted vs Actual sales for the series using the ARIMA(0,1,1) model</a:t>
            </a:r>
          </a:p>
        </p:txBody>
      </p:sp>
      <p:pic>
        <p:nvPicPr>
          <p:cNvPr id="11" name="Content Placeholder 10" descr="Chart, line chart&#10;&#10;Description automatically generated">
            <a:extLst>
              <a:ext uri="{FF2B5EF4-FFF2-40B4-BE49-F238E27FC236}">
                <a16:creationId xmlns:a16="http://schemas.microsoft.com/office/drawing/2014/main" xmlns="" id="{F05151AF-72E0-4B05-8A3F-C90BCF8276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152983"/>
            <a:ext cx="9823106" cy="4256004"/>
          </a:xfrm>
        </p:spPr>
      </p:pic>
    </p:spTree>
    <p:extLst>
      <p:ext uri="{BB962C8B-B14F-4D97-AF65-F5344CB8AC3E}">
        <p14:creationId xmlns:p14="http://schemas.microsoft.com/office/powerpoint/2010/main" val="387181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42F2DD-6A26-4F7F-9670-03F9BDA1FF01}"/>
              </a:ext>
            </a:extLst>
          </p:cNvPr>
          <p:cNvSpPr>
            <a:spLocks noGrp="1"/>
          </p:cNvSpPr>
          <p:nvPr>
            <p:ph type="title"/>
          </p:nvPr>
        </p:nvSpPr>
        <p:spPr>
          <a:xfrm>
            <a:off x="646111" y="452718"/>
            <a:ext cx="9404723" cy="1349578"/>
          </a:xfrm>
        </p:spPr>
        <p:txBody>
          <a:bodyPr/>
          <a:lstStyle/>
          <a:p>
            <a:r>
              <a:rPr lang="en-US" sz="1800" b="1" dirty="0"/>
              <a:t>Forecasting daily orders for the next 30 days using the ARIMA(0,1,1) model</a:t>
            </a:r>
          </a:p>
        </p:txBody>
      </p:sp>
      <p:pic>
        <p:nvPicPr>
          <p:cNvPr id="5" name="Content Placeholder 4" descr="Chart, histogram&#10;&#10;Description automatically generated">
            <a:extLst>
              <a:ext uri="{FF2B5EF4-FFF2-40B4-BE49-F238E27FC236}">
                <a16:creationId xmlns:a16="http://schemas.microsoft.com/office/drawing/2014/main" xmlns="" id="{AF8FDA9F-FD50-4D00-86F1-881871FB3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0" y="1127506"/>
            <a:ext cx="9404723" cy="4358893"/>
          </a:xfrm>
        </p:spPr>
      </p:pic>
    </p:spTree>
    <p:extLst>
      <p:ext uri="{BB962C8B-B14F-4D97-AF65-F5344CB8AC3E}">
        <p14:creationId xmlns:p14="http://schemas.microsoft.com/office/powerpoint/2010/main" val="1825588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BC20CF-54F5-4463-9325-EC2E949698D8}"/>
              </a:ext>
            </a:extLst>
          </p:cNvPr>
          <p:cNvSpPr>
            <a:spLocks noGrp="1"/>
          </p:cNvSpPr>
          <p:nvPr>
            <p:ph type="title"/>
          </p:nvPr>
        </p:nvSpPr>
        <p:spPr>
          <a:xfrm>
            <a:off x="1393638" y="2493553"/>
            <a:ext cx="9404723" cy="1400530"/>
          </a:xfrm>
        </p:spPr>
        <p:txBody>
          <a:bodyPr/>
          <a:lstStyle/>
          <a:p>
            <a:r>
              <a:rPr lang="en-US" b="1" dirty="0">
                <a:solidFill>
                  <a:schemeClr val="accent3">
                    <a:lumMod val="60000"/>
                    <a:lumOff val="40000"/>
                  </a:schemeClr>
                </a:solidFill>
              </a:rPr>
              <a:t>Forecasting the Daily Active Users </a:t>
            </a:r>
            <a:br>
              <a:rPr lang="en-US" b="1" dirty="0">
                <a:solidFill>
                  <a:schemeClr val="accent3">
                    <a:lumMod val="60000"/>
                    <a:lumOff val="40000"/>
                  </a:schemeClr>
                </a:solidFill>
              </a:rPr>
            </a:br>
            <a:r>
              <a:rPr lang="en-US" b="1" dirty="0">
                <a:solidFill>
                  <a:schemeClr val="accent3">
                    <a:lumMod val="60000"/>
                    <a:lumOff val="40000"/>
                  </a:schemeClr>
                </a:solidFill>
              </a:rPr>
              <a:t>Series</a:t>
            </a:r>
            <a:br>
              <a:rPr lang="en-US" b="1" dirty="0">
                <a:solidFill>
                  <a:schemeClr val="accent3">
                    <a:lumMod val="60000"/>
                    <a:lumOff val="40000"/>
                  </a:schemeClr>
                </a:solidFill>
              </a:rPr>
            </a:br>
            <a:endParaRPr lang="en-US" b="1" dirty="0">
              <a:solidFill>
                <a:schemeClr val="accent3">
                  <a:lumMod val="60000"/>
                  <a:lumOff val="40000"/>
                </a:schemeClr>
              </a:solidFill>
            </a:endParaRPr>
          </a:p>
        </p:txBody>
      </p:sp>
    </p:spTree>
    <p:extLst>
      <p:ext uri="{BB962C8B-B14F-4D97-AF65-F5344CB8AC3E}">
        <p14:creationId xmlns:p14="http://schemas.microsoft.com/office/powerpoint/2010/main" val="3314764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Infrastructure</a:t>
            </a:r>
          </a:p>
        </p:txBody>
      </p:sp>
      <p:sp>
        <p:nvSpPr>
          <p:cNvPr id="3" name="Content Placeholder 2"/>
          <p:cNvSpPr>
            <a:spLocks noGrp="1"/>
          </p:cNvSpPr>
          <p:nvPr>
            <p:ph idx="1"/>
          </p:nvPr>
        </p:nvSpPr>
        <p:spPr/>
        <p:txBody>
          <a:bodyPr/>
          <a:lstStyle/>
          <a:p>
            <a:r>
              <a:rPr lang="en-US" dirty="0"/>
              <a:t>Our data is stored on AWS S3 Buckets</a:t>
            </a:r>
          </a:p>
          <a:p>
            <a:r>
              <a:rPr lang="en-US" dirty="0"/>
              <a:t>To create our Hadoop like Cluster we use AWS </a:t>
            </a:r>
            <a:r>
              <a:rPr lang="en-US" dirty="0" smtClean="0"/>
              <a:t>Redshift a data warehouse hosted on virtualized EC2 instances, </a:t>
            </a:r>
            <a:r>
              <a:rPr lang="en-US" dirty="0"/>
              <a:t>to run our cluster. </a:t>
            </a:r>
          </a:p>
          <a:p>
            <a:r>
              <a:rPr lang="en-US" dirty="0"/>
              <a:t>We setup the required IAM permissions to allow Redshift to access S3 buckets. </a:t>
            </a:r>
          </a:p>
          <a:p>
            <a:r>
              <a:rPr lang="en-US" dirty="0"/>
              <a:t>Subsequently we use SQL Scripts &amp; AWS Glue to import data to the clusters, database.</a:t>
            </a:r>
          </a:p>
          <a:p>
            <a:r>
              <a:rPr lang="en-US" dirty="0"/>
              <a:t>Once in the cluster we set the elastic IP and the required permission to access the data for our processing &amp; analytics.</a:t>
            </a:r>
          </a:p>
        </p:txBody>
      </p:sp>
    </p:spTree>
    <p:extLst>
      <p:ext uri="{BB962C8B-B14F-4D97-AF65-F5344CB8AC3E}">
        <p14:creationId xmlns:p14="http://schemas.microsoft.com/office/powerpoint/2010/main" val="1246767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87EBD9-33C8-4459-8EE5-006B81A1F248}"/>
              </a:ext>
            </a:extLst>
          </p:cNvPr>
          <p:cNvSpPr>
            <a:spLocks noGrp="1"/>
          </p:cNvSpPr>
          <p:nvPr>
            <p:ph type="title"/>
          </p:nvPr>
        </p:nvSpPr>
        <p:spPr/>
        <p:txBody>
          <a:bodyPr/>
          <a:lstStyle/>
          <a:p>
            <a:r>
              <a:rPr lang="en-US" dirty="0"/>
              <a:t>Daily Active Users</a:t>
            </a:r>
          </a:p>
        </p:txBody>
      </p:sp>
      <p:pic>
        <p:nvPicPr>
          <p:cNvPr id="5" name="Content Placeholder 4" descr="Chart, line chart&#10;&#10;Description automatically generated">
            <a:extLst>
              <a:ext uri="{FF2B5EF4-FFF2-40B4-BE49-F238E27FC236}">
                <a16:creationId xmlns:a16="http://schemas.microsoft.com/office/drawing/2014/main" xmlns="" id="{9D9872AD-E3BD-4AC8-83AC-8EE92542FE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5702" y="1331119"/>
            <a:ext cx="7799590" cy="4195762"/>
          </a:xfrm>
        </p:spPr>
      </p:pic>
      <p:sp>
        <p:nvSpPr>
          <p:cNvPr id="6" name="TextBox 5">
            <a:extLst>
              <a:ext uri="{FF2B5EF4-FFF2-40B4-BE49-F238E27FC236}">
                <a16:creationId xmlns:a16="http://schemas.microsoft.com/office/drawing/2014/main" xmlns="" id="{2FCC1E5B-8264-4ED3-8A63-19ED2E56B599}"/>
              </a:ext>
            </a:extLst>
          </p:cNvPr>
          <p:cNvSpPr txBox="1"/>
          <p:nvPr/>
        </p:nvSpPr>
        <p:spPr>
          <a:xfrm>
            <a:off x="815702" y="5791200"/>
            <a:ext cx="9545382" cy="369332"/>
          </a:xfrm>
          <a:prstGeom prst="rect">
            <a:avLst/>
          </a:prstGeom>
          <a:noFill/>
        </p:spPr>
        <p:txBody>
          <a:bodyPr wrap="square" rtlCol="0">
            <a:spAutoFit/>
          </a:bodyPr>
          <a:lstStyle/>
          <a:p>
            <a:r>
              <a:rPr lang="en-US" dirty="0"/>
              <a:t>The shape of the series can be seen above.</a:t>
            </a:r>
          </a:p>
        </p:txBody>
      </p:sp>
    </p:spTree>
    <p:extLst>
      <p:ext uri="{BB962C8B-B14F-4D97-AF65-F5344CB8AC3E}">
        <p14:creationId xmlns:p14="http://schemas.microsoft.com/office/powerpoint/2010/main" val="52447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93BE64-DCC3-4239-B4E7-0A51608E7993}"/>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xmlns="" id="{0B1C0DD4-CF96-4EC9-B807-5693F38946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841" y="452717"/>
            <a:ext cx="9404722" cy="5378239"/>
          </a:xfrm>
        </p:spPr>
      </p:pic>
    </p:spTree>
    <p:extLst>
      <p:ext uri="{BB962C8B-B14F-4D97-AF65-F5344CB8AC3E}">
        <p14:creationId xmlns:p14="http://schemas.microsoft.com/office/powerpoint/2010/main" val="3744215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2FA9FE-1787-4C87-AAD0-817E604C8B49}"/>
              </a:ext>
            </a:extLst>
          </p:cNvPr>
          <p:cNvSpPr>
            <a:spLocks noGrp="1"/>
          </p:cNvSpPr>
          <p:nvPr>
            <p:ph type="title"/>
          </p:nvPr>
        </p:nvSpPr>
        <p:spPr/>
        <p:txBody>
          <a:bodyPr/>
          <a:lstStyle/>
          <a:p>
            <a:endParaRPr lang="en-US"/>
          </a:p>
        </p:txBody>
      </p:sp>
      <p:pic>
        <p:nvPicPr>
          <p:cNvPr id="5" name="Content Placeholder 4" descr="Timeline&#10;&#10;Description automatically generated">
            <a:extLst>
              <a:ext uri="{FF2B5EF4-FFF2-40B4-BE49-F238E27FC236}">
                <a16:creationId xmlns:a16="http://schemas.microsoft.com/office/drawing/2014/main" xmlns="" id="{6E404153-963D-4EB1-B3BF-339E2F4BFD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7696" y="452718"/>
            <a:ext cx="9463138" cy="5497508"/>
          </a:xfrm>
        </p:spPr>
      </p:pic>
    </p:spTree>
    <p:extLst>
      <p:ext uri="{BB962C8B-B14F-4D97-AF65-F5344CB8AC3E}">
        <p14:creationId xmlns:p14="http://schemas.microsoft.com/office/powerpoint/2010/main" val="3450348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CD9B9F-7842-4517-9170-088138F39DE0}"/>
              </a:ext>
            </a:extLst>
          </p:cNvPr>
          <p:cNvSpPr>
            <a:spLocks noGrp="1"/>
          </p:cNvSpPr>
          <p:nvPr>
            <p:ph type="title"/>
          </p:nvPr>
        </p:nvSpPr>
        <p:spPr/>
        <p:txBody>
          <a:bodyPr/>
          <a:lstStyle/>
          <a:p>
            <a:endParaRPr lang="en-US"/>
          </a:p>
        </p:txBody>
      </p:sp>
      <p:pic>
        <p:nvPicPr>
          <p:cNvPr id="5" name="Content Placeholder 4" descr="A picture containing text, antenna, screenshot&#10;&#10;Description automatically generated">
            <a:extLst>
              <a:ext uri="{FF2B5EF4-FFF2-40B4-BE49-F238E27FC236}">
                <a16:creationId xmlns:a16="http://schemas.microsoft.com/office/drawing/2014/main" xmlns="" id="{8768D452-F898-495C-9D1F-84E1EFA120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452718"/>
            <a:ext cx="9404723" cy="4477091"/>
          </a:xfrm>
        </p:spPr>
      </p:pic>
      <p:sp>
        <p:nvSpPr>
          <p:cNvPr id="6" name="TextBox 5">
            <a:extLst>
              <a:ext uri="{FF2B5EF4-FFF2-40B4-BE49-F238E27FC236}">
                <a16:creationId xmlns:a16="http://schemas.microsoft.com/office/drawing/2014/main" xmlns="" id="{5225445C-146D-4BEF-A75F-9E3CB8803A20}"/>
              </a:ext>
            </a:extLst>
          </p:cNvPr>
          <p:cNvSpPr txBox="1"/>
          <p:nvPr/>
        </p:nvSpPr>
        <p:spPr>
          <a:xfrm>
            <a:off x="646111" y="5049078"/>
            <a:ext cx="9306272" cy="1200329"/>
          </a:xfrm>
          <a:prstGeom prst="rect">
            <a:avLst/>
          </a:prstGeom>
          <a:noFill/>
        </p:spPr>
        <p:txBody>
          <a:bodyPr wrap="square" rtlCol="0">
            <a:spAutoFit/>
          </a:bodyPr>
          <a:lstStyle/>
          <a:p>
            <a:r>
              <a:rPr lang="en-US" dirty="0"/>
              <a:t>Looking at the Autocorrelation and Partial Autocorrelation plots to decide the parameters p and q.</a:t>
            </a:r>
          </a:p>
          <a:p>
            <a:endParaRPr lang="en-US" dirty="0"/>
          </a:p>
          <a:p>
            <a:r>
              <a:rPr lang="en-US" dirty="0"/>
              <a:t>We can set the parameters to </a:t>
            </a:r>
            <a:r>
              <a:rPr lang="en-US" b="1" dirty="0"/>
              <a:t>p = 2 and q = 3</a:t>
            </a:r>
            <a:r>
              <a:rPr lang="en-US" dirty="0"/>
              <a:t>.</a:t>
            </a:r>
          </a:p>
        </p:txBody>
      </p:sp>
    </p:spTree>
    <p:extLst>
      <p:ext uri="{BB962C8B-B14F-4D97-AF65-F5344CB8AC3E}">
        <p14:creationId xmlns:p14="http://schemas.microsoft.com/office/powerpoint/2010/main" val="3784705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AF53C3-B43E-477B-B478-03BB7BDE7615}"/>
              </a:ext>
            </a:extLst>
          </p:cNvPr>
          <p:cNvSpPr>
            <a:spLocks noGrp="1"/>
          </p:cNvSpPr>
          <p:nvPr>
            <p:ph type="title"/>
          </p:nvPr>
        </p:nvSpPr>
        <p:spPr/>
        <p:txBody>
          <a:bodyPr/>
          <a:lstStyle/>
          <a:p>
            <a:r>
              <a:rPr lang="en-US" sz="1800" b="1" dirty="0"/>
              <a:t>Differencing</a:t>
            </a:r>
          </a:p>
        </p:txBody>
      </p:sp>
      <p:pic>
        <p:nvPicPr>
          <p:cNvPr id="5" name="Content Placeholder 4" descr="Graphical user interface, chart&#10;&#10;Description automatically generated">
            <a:extLst>
              <a:ext uri="{FF2B5EF4-FFF2-40B4-BE49-F238E27FC236}">
                <a16:creationId xmlns:a16="http://schemas.microsoft.com/office/drawing/2014/main" xmlns="" id="{D52DF168-17D4-4D47-B910-09D11784AE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045103"/>
            <a:ext cx="9293019" cy="3959650"/>
          </a:xfrm>
        </p:spPr>
      </p:pic>
    </p:spTree>
    <p:extLst>
      <p:ext uri="{BB962C8B-B14F-4D97-AF65-F5344CB8AC3E}">
        <p14:creationId xmlns:p14="http://schemas.microsoft.com/office/powerpoint/2010/main" val="1680842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AE0A15-99D0-46EB-98A0-0AF6D7D0401C}"/>
              </a:ext>
            </a:extLst>
          </p:cNvPr>
          <p:cNvSpPr>
            <a:spLocks noGrp="1"/>
          </p:cNvSpPr>
          <p:nvPr>
            <p:ph type="title"/>
          </p:nvPr>
        </p:nvSpPr>
        <p:spPr/>
        <p:txBody>
          <a:bodyPr/>
          <a:lstStyle/>
          <a:p>
            <a:endParaRPr lang="en-US" dirty="0"/>
          </a:p>
        </p:txBody>
      </p:sp>
      <p:pic>
        <p:nvPicPr>
          <p:cNvPr id="5" name="Content Placeholder 4" descr="Text&#10;&#10;Description automatically generated">
            <a:extLst>
              <a:ext uri="{FF2B5EF4-FFF2-40B4-BE49-F238E27FC236}">
                <a16:creationId xmlns:a16="http://schemas.microsoft.com/office/drawing/2014/main" xmlns="" id="{F8DA4323-4C91-443A-B9D0-4787B7D979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0" y="452717"/>
            <a:ext cx="9404723" cy="1400529"/>
          </a:xfrm>
        </p:spPr>
      </p:pic>
    </p:spTree>
    <p:extLst>
      <p:ext uri="{BB962C8B-B14F-4D97-AF65-F5344CB8AC3E}">
        <p14:creationId xmlns:p14="http://schemas.microsoft.com/office/powerpoint/2010/main" val="3682923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553EE5-1EA4-4385-AA07-36B10279D197}"/>
              </a:ext>
            </a:extLst>
          </p:cNvPr>
          <p:cNvSpPr>
            <a:spLocks noGrp="1"/>
          </p:cNvSpPr>
          <p:nvPr>
            <p:ph type="title"/>
          </p:nvPr>
        </p:nvSpPr>
        <p:spPr/>
        <p:txBody>
          <a:bodyPr/>
          <a:lstStyle/>
          <a:p>
            <a:r>
              <a:rPr lang="en-US" sz="1800" b="1" dirty="0"/>
              <a:t>Results of ARIMA(4,1,1) model</a:t>
            </a:r>
            <a:endParaRPr lang="en-US" sz="1800" dirty="0"/>
          </a:p>
        </p:txBody>
      </p:sp>
      <p:pic>
        <p:nvPicPr>
          <p:cNvPr id="5" name="Content Placeholder 4" descr="Table&#10;&#10;Description automatically generated">
            <a:extLst>
              <a:ext uri="{FF2B5EF4-FFF2-40B4-BE49-F238E27FC236}">
                <a16:creationId xmlns:a16="http://schemas.microsoft.com/office/drawing/2014/main" xmlns="" id="{40DECE6C-BB82-4416-A2B5-0A0DE63D61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045" y="1152982"/>
            <a:ext cx="8816764" cy="4770739"/>
          </a:xfrm>
        </p:spPr>
      </p:pic>
    </p:spTree>
    <p:extLst>
      <p:ext uri="{BB962C8B-B14F-4D97-AF65-F5344CB8AC3E}">
        <p14:creationId xmlns:p14="http://schemas.microsoft.com/office/powerpoint/2010/main" val="1232460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ACA527-8D5C-45F5-9E1B-7AAFE21A0346}"/>
              </a:ext>
            </a:extLst>
          </p:cNvPr>
          <p:cNvSpPr>
            <a:spLocks noGrp="1"/>
          </p:cNvSpPr>
          <p:nvPr>
            <p:ph type="title"/>
          </p:nvPr>
        </p:nvSpPr>
        <p:spPr/>
        <p:txBody>
          <a:bodyPr/>
          <a:lstStyle/>
          <a:p>
            <a:r>
              <a:rPr lang="en-US" sz="1800" b="1" dirty="0"/>
              <a:t>Results of ARIMA(2,1,3) model</a:t>
            </a:r>
            <a:endParaRPr lang="en-US" sz="1800" dirty="0"/>
          </a:p>
        </p:txBody>
      </p:sp>
      <p:pic>
        <p:nvPicPr>
          <p:cNvPr id="7" name="Content Placeholder 6" descr="Table&#10;&#10;Description automatically generated">
            <a:extLst>
              <a:ext uri="{FF2B5EF4-FFF2-40B4-BE49-F238E27FC236}">
                <a16:creationId xmlns:a16="http://schemas.microsoft.com/office/drawing/2014/main" xmlns="" id="{A50F4FA4-14F3-4C5C-9741-C0CF9B57D6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474" y="1018969"/>
            <a:ext cx="9278360" cy="4195762"/>
          </a:xfrm>
        </p:spPr>
      </p:pic>
    </p:spTree>
    <p:extLst>
      <p:ext uri="{BB962C8B-B14F-4D97-AF65-F5344CB8AC3E}">
        <p14:creationId xmlns:p14="http://schemas.microsoft.com/office/powerpoint/2010/main" val="287596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7286BF-9CA5-433A-AB1E-6786420A58BF}"/>
              </a:ext>
            </a:extLst>
          </p:cNvPr>
          <p:cNvSpPr>
            <a:spLocks noGrp="1"/>
          </p:cNvSpPr>
          <p:nvPr>
            <p:ph type="title"/>
          </p:nvPr>
        </p:nvSpPr>
        <p:spPr/>
        <p:txBody>
          <a:bodyPr/>
          <a:lstStyle/>
          <a:p>
            <a:r>
              <a:rPr lang="en-US" sz="1800" b="1" dirty="0"/>
              <a:t>Checking the Forecasted vs Actual sales for the series using the ARIMA(0,1,1) model</a:t>
            </a:r>
            <a:endParaRPr lang="en-US" sz="1800" dirty="0"/>
          </a:p>
        </p:txBody>
      </p:sp>
      <p:pic>
        <p:nvPicPr>
          <p:cNvPr id="5" name="Content Placeholder 4" descr="Graphical user interface, chart, line chart&#10;&#10;Description automatically generated">
            <a:extLst>
              <a:ext uri="{FF2B5EF4-FFF2-40B4-BE49-F238E27FC236}">
                <a16:creationId xmlns:a16="http://schemas.microsoft.com/office/drawing/2014/main" xmlns="" id="{46079A1E-53EB-4F09-9FC7-53AF223C9E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037" y="1331119"/>
            <a:ext cx="9041319" cy="4658864"/>
          </a:xfrm>
        </p:spPr>
      </p:pic>
    </p:spTree>
    <p:extLst>
      <p:ext uri="{BB962C8B-B14F-4D97-AF65-F5344CB8AC3E}">
        <p14:creationId xmlns:p14="http://schemas.microsoft.com/office/powerpoint/2010/main" val="1317921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CFECD0-334A-41B0-A781-3C3EC445157C}"/>
              </a:ext>
            </a:extLst>
          </p:cNvPr>
          <p:cNvSpPr>
            <a:spLocks noGrp="1"/>
          </p:cNvSpPr>
          <p:nvPr>
            <p:ph type="title"/>
          </p:nvPr>
        </p:nvSpPr>
        <p:spPr/>
        <p:txBody>
          <a:bodyPr/>
          <a:lstStyle/>
          <a:p>
            <a:r>
              <a:rPr lang="en-US" sz="1800" b="1" dirty="0"/>
              <a:t>Forecasting daily orders for the next 30 days using the ARIMA(0,1,1) model</a:t>
            </a:r>
            <a:endParaRPr lang="en-US" sz="1800" dirty="0"/>
          </a:p>
        </p:txBody>
      </p:sp>
      <p:pic>
        <p:nvPicPr>
          <p:cNvPr id="5" name="Content Placeholder 4" descr="Chart, line chart&#10;&#10;Description automatically generated">
            <a:extLst>
              <a:ext uri="{FF2B5EF4-FFF2-40B4-BE49-F238E27FC236}">
                <a16:creationId xmlns:a16="http://schemas.microsoft.com/office/drawing/2014/main" xmlns="" id="{AA5DCAF1-CF39-4877-979F-6BDBE1D2C3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3206" y="917958"/>
            <a:ext cx="8993646" cy="4700964"/>
          </a:xfrm>
        </p:spPr>
      </p:pic>
    </p:spTree>
    <p:extLst>
      <p:ext uri="{BB962C8B-B14F-4D97-AF65-F5344CB8AC3E}">
        <p14:creationId xmlns:p14="http://schemas.microsoft.com/office/powerpoint/2010/main" val="1116403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Data Storage</a:t>
            </a:r>
            <a:endParaRPr lang="en-US" dirty="0"/>
          </a:p>
        </p:txBody>
      </p:sp>
      <p:pic>
        <p:nvPicPr>
          <p:cNvPr id="8" name="Content Placeholder 7"/>
          <p:cNvPicPr>
            <a:picLocks noGrp="1"/>
          </p:cNvPicPr>
          <p:nvPr>
            <p:ph idx="1"/>
          </p:nvPr>
        </p:nvPicPr>
        <p:blipFill rotWithShape="1">
          <a:blip r:embed="rId2"/>
          <a:srcRect l="-122" t="-367" r="61287" b="367"/>
          <a:stretch/>
        </p:blipFill>
        <p:spPr bwMode="auto">
          <a:xfrm>
            <a:off x="6321446" y="2129911"/>
            <a:ext cx="3729388" cy="4195762"/>
          </a:xfrm>
          <a:prstGeom prst="rect">
            <a:avLst/>
          </a:prstGeom>
          <a:ln>
            <a:noFill/>
          </a:ln>
          <a:extLst>
            <a:ext uri="{53640926-AAD7-44D8-BBD7-CCE9431645EC}">
              <a14:shadowObscured xmlns:a14="http://schemas.microsoft.com/office/drawing/2010/main"/>
            </a:ext>
          </a:extLst>
        </p:spPr>
      </p:pic>
      <p:sp>
        <p:nvSpPr>
          <p:cNvPr id="9" name="Rectangle 8"/>
          <p:cNvSpPr/>
          <p:nvPr/>
        </p:nvSpPr>
        <p:spPr>
          <a:xfrm>
            <a:off x="646111" y="2761273"/>
            <a:ext cx="5497112" cy="1200329"/>
          </a:xfrm>
          <a:prstGeom prst="rect">
            <a:avLst/>
          </a:prstGeom>
        </p:spPr>
        <p:txBody>
          <a:bodyPr wrap="square">
            <a:spAutoFit/>
          </a:bodyPr>
          <a:lstStyle/>
          <a:p>
            <a:r>
              <a:rPr lang="en-US" dirty="0"/>
              <a:t>We dumped our data into AWS S3 Buckets in csv format. Our data is in structured format, consisting of raw data exported from table in </a:t>
            </a:r>
            <a:r>
              <a:rPr lang="en-US" dirty="0" err="1"/>
              <a:t>Dastgyr’s</a:t>
            </a:r>
            <a:r>
              <a:rPr lang="en-US" dirty="0"/>
              <a:t> database.</a:t>
            </a:r>
          </a:p>
        </p:txBody>
      </p:sp>
    </p:spTree>
    <p:extLst>
      <p:ext uri="{BB962C8B-B14F-4D97-AF65-F5344CB8AC3E}">
        <p14:creationId xmlns:p14="http://schemas.microsoft.com/office/powerpoint/2010/main" val="3779773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BC20CF-54F5-4463-9325-EC2E949698D8}"/>
              </a:ext>
            </a:extLst>
          </p:cNvPr>
          <p:cNvSpPr>
            <a:spLocks noGrp="1"/>
          </p:cNvSpPr>
          <p:nvPr>
            <p:ph type="title"/>
          </p:nvPr>
        </p:nvSpPr>
        <p:spPr>
          <a:xfrm>
            <a:off x="1393638" y="2493553"/>
            <a:ext cx="9404723" cy="1400530"/>
          </a:xfrm>
        </p:spPr>
        <p:txBody>
          <a:bodyPr/>
          <a:lstStyle/>
          <a:p>
            <a:r>
              <a:rPr lang="en-US" b="1" dirty="0">
                <a:solidFill>
                  <a:schemeClr val="accent3">
                    <a:lumMod val="60000"/>
                    <a:lumOff val="40000"/>
                  </a:schemeClr>
                </a:solidFill>
              </a:rPr>
              <a:t>Forecasting the Daily Active SKUs Series</a:t>
            </a:r>
            <a:br>
              <a:rPr lang="en-US" b="1" dirty="0">
                <a:solidFill>
                  <a:schemeClr val="accent3">
                    <a:lumMod val="60000"/>
                    <a:lumOff val="40000"/>
                  </a:schemeClr>
                </a:solidFill>
              </a:rPr>
            </a:br>
            <a:endParaRPr lang="en-US" b="1" dirty="0">
              <a:solidFill>
                <a:schemeClr val="accent3">
                  <a:lumMod val="60000"/>
                  <a:lumOff val="40000"/>
                </a:schemeClr>
              </a:solidFill>
            </a:endParaRPr>
          </a:p>
        </p:txBody>
      </p:sp>
    </p:spTree>
    <p:extLst>
      <p:ext uri="{BB962C8B-B14F-4D97-AF65-F5344CB8AC3E}">
        <p14:creationId xmlns:p14="http://schemas.microsoft.com/office/powerpoint/2010/main" val="3616884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DC7740-23E8-442E-A6DC-02FC09A0CECA}"/>
              </a:ext>
            </a:extLst>
          </p:cNvPr>
          <p:cNvSpPr>
            <a:spLocks noGrp="1"/>
          </p:cNvSpPr>
          <p:nvPr>
            <p:ph type="title"/>
          </p:nvPr>
        </p:nvSpPr>
        <p:spPr/>
        <p:txBody>
          <a:bodyPr/>
          <a:lstStyle/>
          <a:p>
            <a:r>
              <a:rPr lang="en-US" b="1" dirty="0"/>
              <a:t>Daily Active SKUs</a:t>
            </a:r>
          </a:p>
        </p:txBody>
      </p:sp>
      <p:pic>
        <p:nvPicPr>
          <p:cNvPr id="5" name="Content Placeholder 4" descr="Graphical user interface, chart, line chart&#10;&#10;Description automatically generated">
            <a:extLst>
              <a:ext uri="{FF2B5EF4-FFF2-40B4-BE49-F238E27FC236}">
                <a16:creationId xmlns:a16="http://schemas.microsoft.com/office/drawing/2014/main" xmlns="" id="{A7257387-F0E3-47DB-BC79-CE9844146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258957"/>
            <a:ext cx="9404722" cy="4532243"/>
          </a:xfrm>
        </p:spPr>
      </p:pic>
      <p:sp>
        <p:nvSpPr>
          <p:cNvPr id="6" name="TextBox 5">
            <a:extLst>
              <a:ext uri="{FF2B5EF4-FFF2-40B4-BE49-F238E27FC236}">
                <a16:creationId xmlns:a16="http://schemas.microsoft.com/office/drawing/2014/main" xmlns="" id="{D1671522-0B38-49A9-B424-EBF36348B10E}"/>
              </a:ext>
            </a:extLst>
          </p:cNvPr>
          <p:cNvSpPr txBox="1"/>
          <p:nvPr/>
        </p:nvSpPr>
        <p:spPr>
          <a:xfrm>
            <a:off x="815702" y="5791200"/>
            <a:ext cx="9545382" cy="369332"/>
          </a:xfrm>
          <a:prstGeom prst="rect">
            <a:avLst/>
          </a:prstGeom>
          <a:noFill/>
        </p:spPr>
        <p:txBody>
          <a:bodyPr wrap="square" rtlCol="0">
            <a:spAutoFit/>
          </a:bodyPr>
          <a:lstStyle/>
          <a:p>
            <a:r>
              <a:rPr lang="en-US" dirty="0"/>
              <a:t>The shape of the series can be seen above.</a:t>
            </a:r>
          </a:p>
        </p:txBody>
      </p:sp>
    </p:spTree>
    <p:extLst>
      <p:ext uri="{BB962C8B-B14F-4D97-AF65-F5344CB8AC3E}">
        <p14:creationId xmlns:p14="http://schemas.microsoft.com/office/powerpoint/2010/main" val="254668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F8EDEE-CA58-4654-ADA5-2FF56F8BF8C4}"/>
              </a:ext>
            </a:extLst>
          </p:cNvPr>
          <p:cNvSpPr>
            <a:spLocks noGrp="1"/>
          </p:cNvSpPr>
          <p:nvPr>
            <p:ph type="title"/>
          </p:nvPr>
        </p:nvSpPr>
        <p:spPr/>
        <p:txBody>
          <a:bodyPr/>
          <a:lstStyle/>
          <a:p>
            <a:endParaRPr lang="en-US"/>
          </a:p>
        </p:txBody>
      </p:sp>
      <p:pic>
        <p:nvPicPr>
          <p:cNvPr id="5" name="Content Placeholder 4" descr="Text, table&#10;&#10;Description automatically generated">
            <a:extLst>
              <a:ext uri="{FF2B5EF4-FFF2-40B4-BE49-F238E27FC236}">
                <a16:creationId xmlns:a16="http://schemas.microsoft.com/office/drawing/2014/main" xmlns="" id="{8404513C-C14C-4259-AC1D-7166836339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6841" y="452718"/>
            <a:ext cx="9523993" cy="5656534"/>
          </a:xfrm>
        </p:spPr>
      </p:pic>
    </p:spTree>
    <p:extLst>
      <p:ext uri="{BB962C8B-B14F-4D97-AF65-F5344CB8AC3E}">
        <p14:creationId xmlns:p14="http://schemas.microsoft.com/office/powerpoint/2010/main" val="2099334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C340E7-2C2F-4449-9815-42350BA2B00C}"/>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xmlns="" id="{DB9C6B2C-7B6C-4502-94C7-38ACCCEBD4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452718"/>
            <a:ext cx="9537244" cy="4702378"/>
          </a:xfrm>
        </p:spPr>
      </p:pic>
    </p:spTree>
    <p:extLst>
      <p:ext uri="{BB962C8B-B14F-4D97-AF65-F5344CB8AC3E}">
        <p14:creationId xmlns:p14="http://schemas.microsoft.com/office/powerpoint/2010/main" val="3614053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8A6FFC-BAD0-4AC3-A945-8A45E281DC53}"/>
              </a:ext>
            </a:extLst>
          </p:cNvPr>
          <p:cNvSpPr>
            <a:spLocks noGrp="1"/>
          </p:cNvSpPr>
          <p:nvPr>
            <p:ph type="title"/>
          </p:nvPr>
        </p:nvSpPr>
        <p:spPr/>
        <p:txBody>
          <a:bodyPr/>
          <a:lstStyle/>
          <a:p>
            <a:endParaRPr lang="en-US"/>
          </a:p>
        </p:txBody>
      </p:sp>
      <p:pic>
        <p:nvPicPr>
          <p:cNvPr id="19" name="Content Placeholder 18" descr="Chart, timeline&#10;&#10;Description automatically generated">
            <a:extLst>
              <a:ext uri="{FF2B5EF4-FFF2-40B4-BE49-F238E27FC236}">
                <a16:creationId xmlns:a16="http://schemas.microsoft.com/office/drawing/2014/main" xmlns="" id="{6CBB3C8E-509A-4444-AB75-F392F2ECBD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452718"/>
            <a:ext cx="9404723" cy="4053021"/>
          </a:xfrm>
        </p:spPr>
      </p:pic>
      <p:sp>
        <p:nvSpPr>
          <p:cNvPr id="20" name="TextBox 19">
            <a:extLst>
              <a:ext uri="{FF2B5EF4-FFF2-40B4-BE49-F238E27FC236}">
                <a16:creationId xmlns:a16="http://schemas.microsoft.com/office/drawing/2014/main" xmlns="" id="{4D2E53E3-BAE2-4AE9-919F-2F0F2378E9EC}"/>
              </a:ext>
            </a:extLst>
          </p:cNvPr>
          <p:cNvSpPr txBox="1"/>
          <p:nvPr/>
        </p:nvSpPr>
        <p:spPr>
          <a:xfrm>
            <a:off x="646111" y="4731026"/>
            <a:ext cx="9306272" cy="1200329"/>
          </a:xfrm>
          <a:prstGeom prst="rect">
            <a:avLst/>
          </a:prstGeom>
          <a:noFill/>
        </p:spPr>
        <p:txBody>
          <a:bodyPr wrap="square" rtlCol="0">
            <a:spAutoFit/>
          </a:bodyPr>
          <a:lstStyle/>
          <a:p>
            <a:r>
              <a:rPr lang="en-US" dirty="0"/>
              <a:t>Looking at the Autocorrelation and Partial Autocorrelation plots to decide the parameters p and q.</a:t>
            </a:r>
          </a:p>
          <a:p>
            <a:endParaRPr lang="en-US" dirty="0"/>
          </a:p>
          <a:p>
            <a:r>
              <a:rPr lang="en-US" dirty="0"/>
              <a:t>We can set the parameters to </a:t>
            </a:r>
            <a:r>
              <a:rPr lang="en-US" b="1" dirty="0"/>
              <a:t>p = 1and q = 3</a:t>
            </a:r>
            <a:r>
              <a:rPr lang="en-US" dirty="0"/>
              <a:t>.</a:t>
            </a:r>
          </a:p>
        </p:txBody>
      </p:sp>
    </p:spTree>
    <p:extLst>
      <p:ext uri="{BB962C8B-B14F-4D97-AF65-F5344CB8AC3E}">
        <p14:creationId xmlns:p14="http://schemas.microsoft.com/office/powerpoint/2010/main" val="3489641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38881A-8FDB-45BA-8250-6F379E545681}"/>
              </a:ext>
            </a:extLst>
          </p:cNvPr>
          <p:cNvSpPr>
            <a:spLocks noGrp="1"/>
          </p:cNvSpPr>
          <p:nvPr>
            <p:ph type="title"/>
          </p:nvPr>
        </p:nvSpPr>
        <p:spPr/>
        <p:txBody>
          <a:bodyPr/>
          <a:lstStyle/>
          <a:p>
            <a:r>
              <a:rPr lang="en-US" sz="1800" b="1" dirty="0"/>
              <a:t>Differencing</a:t>
            </a:r>
          </a:p>
        </p:txBody>
      </p:sp>
      <p:pic>
        <p:nvPicPr>
          <p:cNvPr id="5" name="Content Placeholder 4" descr="Chart, line chart&#10;&#10;Description automatically generated">
            <a:extLst>
              <a:ext uri="{FF2B5EF4-FFF2-40B4-BE49-F238E27FC236}">
                <a16:creationId xmlns:a16="http://schemas.microsoft.com/office/drawing/2014/main" xmlns="" id="{B63375D5-CFF7-48C4-A362-A11077DB86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0" y="1152982"/>
            <a:ext cx="9107489" cy="4161139"/>
          </a:xfrm>
        </p:spPr>
      </p:pic>
    </p:spTree>
    <p:extLst>
      <p:ext uri="{BB962C8B-B14F-4D97-AF65-F5344CB8AC3E}">
        <p14:creationId xmlns:p14="http://schemas.microsoft.com/office/powerpoint/2010/main" val="3285857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85F295-0109-44E9-A60E-8CF06B35C86B}"/>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xmlns="" id="{133552F0-AD3A-4E4D-9CA0-E856E26187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452718"/>
            <a:ext cx="9404722" cy="1508604"/>
          </a:xfrm>
        </p:spPr>
      </p:pic>
    </p:spTree>
    <p:extLst>
      <p:ext uri="{BB962C8B-B14F-4D97-AF65-F5344CB8AC3E}">
        <p14:creationId xmlns:p14="http://schemas.microsoft.com/office/powerpoint/2010/main" val="2711182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4BC6A3-53DD-4507-B43B-B29FC2920807}"/>
              </a:ext>
            </a:extLst>
          </p:cNvPr>
          <p:cNvSpPr>
            <a:spLocks noGrp="1"/>
          </p:cNvSpPr>
          <p:nvPr>
            <p:ph type="title"/>
          </p:nvPr>
        </p:nvSpPr>
        <p:spPr/>
        <p:txBody>
          <a:bodyPr/>
          <a:lstStyle/>
          <a:p>
            <a:r>
              <a:rPr lang="en-US" sz="1800" b="1" dirty="0"/>
              <a:t>Results of ARIMA(1,1,2) model</a:t>
            </a:r>
            <a:endParaRPr lang="en-US" sz="1800" dirty="0"/>
          </a:p>
        </p:txBody>
      </p:sp>
      <p:pic>
        <p:nvPicPr>
          <p:cNvPr id="5" name="Content Placeholder 4" descr="Table&#10;&#10;Description automatically generated">
            <a:extLst>
              <a:ext uri="{FF2B5EF4-FFF2-40B4-BE49-F238E27FC236}">
                <a16:creationId xmlns:a16="http://schemas.microsoft.com/office/drawing/2014/main" xmlns="" id="{376AF71A-BCE3-4C11-BE14-C89B02CF98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0668" y="998783"/>
            <a:ext cx="9404723" cy="5070713"/>
          </a:xfrm>
        </p:spPr>
      </p:pic>
    </p:spTree>
    <p:extLst>
      <p:ext uri="{BB962C8B-B14F-4D97-AF65-F5344CB8AC3E}">
        <p14:creationId xmlns:p14="http://schemas.microsoft.com/office/powerpoint/2010/main" val="31201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0C5346-8488-4BC8-A2E7-179B0B0E3AFB}"/>
              </a:ext>
            </a:extLst>
          </p:cNvPr>
          <p:cNvSpPr>
            <a:spLocks noGrp="1"/>
          </p:cNvSpPr>
          <p:nvPr>
            <p:ph type="title"/>
          </p:nvPr>
        </p:nvSpPr>
        <p:spPr/>
        <p:txBody>
          <a:bodyPr/>
          <a:lstStyle/>
          <a:p>
            <a:r>
              <a:rPr lang="en-US" sz="1800" b="1" dirty="0"/>
              <a:t>Results of ARIMA(1,1,3) model</a:t>
            </a:r>
            <a:endParaRPr lang="en-US" sz="1800" dirty="0"/>
          </a:p>
        </p:txBody>
      </p:sp>
      <p:pic>
        <p:nvPicPr>
          <p:cNvPr id="5" name="Content Placeholder 4" descr="Table&#10;&#10;Description automatically generated">
            <a:extLst>
              <a:ext uri="{FF2B5EF4-FFF2-40B4-BE49-F238E27FC236}">
                <a16:creationId xmlns:a16="http://schemas.microsoft.com/office/drawing/2014/main" xmlns="" id="{6C543B93-BE8E-42BF-B205-F29FD27648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887939"/>
            <a:ext cx="9404723" cy="4558704"/>
          </a:xfrm>
        </p:spPr>
      </p:pic>
      <p:pic>
        <p:nvPicPr>
          <p:cNvPr id="6" name="Content Placeholder 8">
            <a:extLst>
              <a:ext uri="{FF2B5EF4-FFF2-40B4-BE49-F238E27FC236}">
                <a16:creationId xmlns:a16="http://schemas.microsoft.com/office/drawing/2014/main" xmlns="" id="{D0549781-3F91-452E-BC46-E08B5E72A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0" y="5563178"/>
            <a:ext cx="9253264" cy="665344"/>
          </a:xfrm>
          <a:prstGeom prst="rect">
            <a:avLst/>
          </a:prstGeom>
        </p:spPr>
      </p:pic>
    </p:spTree>
    <p:extLst>
      <p:ext uri="{BB962C8B-B14F-4D97-AF65-F5344CB8AC3E}">
        <p14:creationId xmlns:p14="http://schemas.microsoft.com/office/powerpoint/2010/main" val="1280059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071D80-07F2-4A66-9B63-5D7464D54B71}"/>
              </a:ext>
            </a:extLst>
          </p:cNvPr>
          <p:cNvSpPr>
            <a:spLocks noGrp="1"/>
          </p:cNvSpPr>
          <p:nvPr>
            <p:ph type="title"/>
          </p:nvPr>
        </p:nvSpPr>
        <p:spPr/>
        <p:txBody>
          <a:bodyPr/>
          <a:lstStyle/>
          <a:p>
            <a:r>
              <a:rPr lang="en-US" sz="1800" b="1" dirty="0"/>
              <a:t>Checking the Forecasted vs Actual sales for the series using the ARIMA(0,1,1) model</a:t>
            </a:r>
            <a:endParaRPr lang="en-US" sz="1800" dirty="0"/>
          </a:p>
        </p:txBody>
      </p:sp>
      <p:sp>
        <p:nvSpPr>
          <p:cNvPr id="3" name="Content Placeholder 2">
            <a:extLst>
              <a:ext uri="{FF2B5EF4-FFF2-40B4-BE49-F238E27FC236}">
                <a16:creationId xmlns:a16="http://schemas.microsoft.com/office/drawing/2014/main" xmlns="" id="{167B6FA5-5392-4FD5-892D-68E53491F917}"/>
              </a:ext>
            </a:extLst>
          </p:cNvPr>
          <p:cNvSpPr>
            <a:spLocks noGrp="1"/>
          </p:cNvSpPr>
          <p:nvPr>
            <p:ph idx="1"/>
          </p:nvPr>
        </p:nvSpPr>
        <p:spPr/>
        <p:txBody>
          <a:bodyPr/>
          <a:lstStyle/>
          <a:p>
            <a:endParaRPr lang="en-US"/>
          </a:p>
        </p:txBody>
      </p:sp>
      <p:pic>
        <p:nvPicPr>
          <p:cNvPr id="4" name="Content Placeholder 4" descr="Chart, line chart&#10;&#10;Description automatically generated">
            <a:extLst>
              <a:ext uri="{FF2B5EF4-FFF2-40B4-BE49-F238E27FC236}">
                <a16:creationId xmlns:a16="http://schemas.microsoft.com/office/drawing/2014/main" xmlns="" id="{A03D0504-C0C4-44A3-B17F-5C869A688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00" y="1152983"/>
            <a:ext cx="9544321" cy="5252299"/>
          </a:xfrm>
          <a:prstGeom prst="rect">
            <a:avLst/>
          </a:prstGeom>
        </p:spPr>
      </p:pic>
    </p:spTree>
    <p:extLst>
      <p:ext uri="{BB962C8B-B14F-4D97-AF65-F5344CB8AC3E}">
        <p14:creationId xmlns:p14="http://schemas.microsoft.com/office/powerpoint/2010/main" val="237891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IAM Permissions</a:t>
            </a:r>
            <a:endParaRPr lang="en-US" dirty="0"/>
          </a:p>
        </p:txBody>
      </p:sp>
      <p:sp>
        <p:nvSpPr>
          <p:cNvPr id="5" name="Rectangle 4"/>
          <p:cNvSpPr/>
          <p:nvPr/>
        </p:nvSpPr>
        <p:spPr>
          <a:xfrm>
            <a:off x="852173" y="2777379"/>
            <a:ext cx="3552402" cy="981423"/>
          </a:xfrm>
          <a:prstGeom prst="rect">
            <a:avLst/>
          </a:prstGeom>
        </p:spPr>
        <p:txBody>
          <a:bodyPr wrap="square">
            <a:spAutoFit/>
          </a:bodyPr>
          <a:lstStyle/>
          <a:p>
            <a:pPr>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 Role is created which will hold the required permissions for our cluster – s3 access.</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Content Placeholder 6"/>
          <p:cNvPicPr>
            <a:picLocks noGrp="1"/>
          </p:cNvPicPr>
          <p:nvPr>
            <p:ph idx="1"/>
          </p:nvPr>
        </p:nvPicPr>
        <p:blipFill rotWithShape="1">
          <a:blip r:embed="rId2"/>
          <a:srcRect l="392" r="36269"/>
          <a:stretch/>
        </p:blipFill>
        <p:spPr bwMode="auto">
          <a:xfrm>
            <a:off x="4876815" y="2008181"/>
            <a:ext cx="6414038" cy="41249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616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4048F2-79D3-4265-93F7-B8B31F1CAF3B}"/>
              </a:ext>
            </a:extLst>
          </p:cNvPr>
          <p:cNvSpPr>
            <a:spLocks noGrp="1"/>
          </p:cNvSpPr>
          <p:nvPr>
            <p:ph type="title"/>
          </p:nvPr>
        </p:nvSpPr>
        <p:spPr/>
        <p:txBody>
          <a:bodyPr/>
          <a:lstStyle/>
          <a:p>
            <a:r>
              <a:rPr lang="en-US" sz="1800" b="1" dirty="0"/>
              <a:t>Forecasting daily orders for the next 30 days using the ARIMA(0,1,1) model</a:t>
            </a:r>
            <a:endParaRPr lang="en-US" sz="1800" dirty="0"/>
          </a:p>
        </p:txBody>
      </p:sp>
      <p:pic>
        <p:nvPicPr>
          <p:cNvPr id="5" name="Content Placeholder 4" descr="Chart, line chart&#10;&#10;Description automatically generated">
            <a:extLst>
              <a:ext uri="{FF2B5EF4-FFF2-40B4-BE49-F238E27FC236}">
                <a16:creationId xmlns:a16="http://schemas.microsoft.com/office/drawing/2014/main" xmlns="" id="{1EEDF000-6164-4479-A69B-98D274205D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011996"/>
            <a:ext cx="9404723" cy="4805707"/>
          </a:xfrm>
        </p:spPr>
      </p:pic>
    </p:spTree>
    <p:extLst>
      <p:ext uri="{BB962C8B-B14F-4D97-AF65-F5344CB8AC3E}">
        <p14:creationId xmlns:p14="http://schemas.microsoft.com/office/powerpoint/2010/main" val="3141255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630" y="3278297"/>
            <a:ext cx="9404723" cy="1400530"/>
          </a:xfrm>
        </p:spPr>
        <p:txBody>
          <a:bodyPr/>
          <a:lstStyle/>
          <a:p>
            <a:pPr algn="ctr"/>
            <a:r>
              <a:rPr lang="en-US" dirty="0"/>
              <a:t>THANK YOU</a:t>
            </a:r>
          </a:p>
        </p:txBody>
      </p:sp>
    </p:spTree>
    <p:extLst>
      <p:ext uri="{BB962C8B-B14F-4D97-AF65-F5344CB8AC3E}">
        <p14:creationId xmlns:p14="http://schemas.microsoft.com/office/powerpoint/2010/main" val="3321608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Redshift</a:t>
            </a:r>
            <a:endParaRPr lang="en-US" dirty="0"/>
          </a:p>
        </p:txBody>
      </p:sp>
      <p:sp>
        <p:nvSpPr>
          <p:cNvPr id="3" name="Content Placeholder 2"/>
          <p:cNvSpPr>
            <a:spLocks noGrp="1"/>
          </p:cNvSpPr>
          <p:nvPr>
            <p:ph idx="1"/>
          </p:nvPr>
        </p:nvSpPr>
        <p:spPr/>
        <p:txBody>
          <a:bodyPr/>
          <a:lstStyle/>
          <a:p>
            <a:r>
              <a:rPr lang="en-US" dirty="0" smtClean="0"/>
              <a:t>We use AWS Redshift, a data warehouse consisting of nodes, which forms a cluster.</a:t>
            </a:r>
          </a:p>
          <a:p>
            <a:r>
              <a:rPr lang="en-US" dirty="0" smtClean="0"/>
              <a:t>Using standard SQL queries we can combine &amp; process </a:t>
            </a:r>
            <a:r>
              <a:rPr lang="en-US" smtClean="0"/>
              <a:t>our data.</a:t>
            </a:r>
            <a:endParaRPr lang="en-US" dirty="0"/>
          </a:p>
        </p:txBody>
      </p:sp>
      <p:pic>
        <p:nvPicPr>
          <p:cNvPr id="5" name="Picture 4"/>
          <p:cNvPicPr>
            <a:picLocks noChangeAspect="1"/>
          </p:cNvPicPr>
          <p:nvPr/>
        </p:nvPicPr>
        <p:blipFill>
          <a:blip r:embed="rId2"/>
          <a:stretch>
            <a:fillRect/>
          </a:stretch>
        </p:blipFill>
        <p:spPr>
          <a:xfrm>
            <a:off x="2317986" y="3605021"/>
            <a:ext cx="6969525" cy="2643378"/>
          </a:xfrm>
          <a:prstGeom prst="rect">
            <a:avLst/>
          </a:prstGeom>
        </p:spPr>
      </p:pic>
    </p:spTree>
    <p:extLst>
      <p:ext uri="{BB962C8B-B14F-4D97-AF65-F5344CB8AC3E}">
        <p14:creationId xmlns:p14="http://schemas.microsoft.com/office/powerpoint/2010/main" val="3426219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Import</a:t>
            </a:r>
            <a:endParaRPr lang="en-US" dirty="0"/>
          </a:p>
        </p:txBody>
      </p:sp>
      <p:pic>
        <p:nvPicPr>
          <p:cNvPr id="4" name="Content Placeholder 3"/>
          <p:cNvPicPr>
            <a:picLocks noGrp="1"/>
          </p:cNvPicPr>
          <p:nvPr>
            <p:ph idx="1"/>
          </p:nvPr>
        </p:nvPicPr>
        <p:blipFill rotWithShape="1">
          <a:blip r:embed="rId2"/>
          <a:srcRect r="45685"/>
          <a:stretch/>
        </p:blipFill>
        <p:spPr>
          <a:xfrm>
            <a:off x="842697" y="2493178"/>
            <a:ext cx="4859605" cy="3853038"/>
          </a:xfrm>
          <a:prstGeom prst="rect">
            <a:avLst/>
          </a:prstGeom>
        </p:spPr>
      </p:pic>
      <p:pic>
        <p:nvPicPr>
          <p:cNvPr id="5" name="Picture 4"/>
          <p:cNvPicPr/>
          <p:nvPr/>
        </p:nvPicPr>
        <p:blipFill rotWithShape="1">
          <a:blip r:embed="rId3"/>
          <a:srcRect l="4500" t="1971"/>
          <a:stretch/>
        </p:blipFill>
        <p:spPr bwMode="auto">
          <a:xfrm>
            <a:off x="6837856" y="3301480"/>
            <a:ext cx="4495552" cy="2236435"/>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2701525" y="1803881"/>
            <a:ext cx="787395" cy="369332"/>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Script</a:t>
            </a:r>
            <a:endParaRPr lang="en-US" dirty="0"/>
          </a:p>
        </p:txBody>
      </p:sp>
      <p:sp>
        <p:nvSpPr>
          <p:cNvPr id="7" name="Rectangle 6"/>
          <p:cNvSpPr/>
          <p:nvPr/>
        </p:nvSpPr>
        <p:spPr>
          <a:xfrm>
            <a:off x="7504090" y="1404926"/>
            <a:ext cx="6096000" cy="768287"/>
          </a:xfrm>
          <a:prstGeom prst="rect">
            <a:avLst/>
          </a:prstGeom>
        </p:spPr>
        <p:txBody>
          <a:bodyPr>
            <a:spAutoFit/>
          </a:bodyPr>
          <a:lstStyle/>
          <a:p>
            <a:pPr>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 </a:t>
            </a:r>
            <a:endParaRPr lang="en-US" sz="1600" dirty="0">
              <a:latin typeface="Calibri" panose="020F0502020204030204" pitchFamily="34" charset="0"/>
              <a:ea typeface="Calibri" panose="020F0502020204030204" pitchFamily="34" charset="0"/>
              <a:cs typeface="Arial" panose="020B0604020202020204" pitchFamily="34" charset="0"/>
            </a:endParaRPr>
          </a:p>
          <a:p>
            <a:r>
              <a:rPr lang="en-US" b="1" dirty="0">
                <a:latin typeface="Times New Roman" panose="02020603050405020304" pitchFamily="18" charset="0"/>
                <a:ea typeface="Calibri" panose="020F0502020204030204" pitchFamily="34" charset="0"/>
              </a:rPr>
              <a:t>Alternate - AWS Glue</a:t>
            </a:r>
            <a:endParaRPr lang="en-US" dirty="0"/>
          </a:p>
        </p:txBody>
      </p:sp>
    </p:spTree>
    <p:extLst>
      <p:ext uri="{BB962C8B-B14F-4D97-AF65-F5344CB8AC3E}">
        <p14:creationId xmlns:p14="http://schemas.microsoft.com/office/powerpoint/2010/main" val="591204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Analytics</a:t>
            </a:r>
            <a:endParaRPr lang="en-US" dirty="0"/>
          </a:p>
        </p:txBody>
      </p:sp>
      <p:sp>
        <p:nvSpPr>
          <p:cNvPr id="3" name="Content Placeholder 2"/>
          <p:cNvSpPr>
            <a:spLocks noGrp="1"/>
          </p:cNvSpPr>
          <p:nvPr>
            <p:ph idx="1"/>
          </p:nvPr>
        </p:nvSpPr>
        <p:spPr/>
        <p:txBody>
          <a:bodyPr/>
          <a:lstStyle/>
          <a:p>
            <a:r>
              <a:rPr lang="en-US" dirty="0"/>
              <a:t>Connected our AWS Redshift cluster with Python using the </a:t>
            </a:r>
            <a:r>
              <a:rPr lang="en-US" b="1" i="1" dirty="0" err="1"/>
              <a:t>redshift_connector</a:t>
            </a:r>
            <a:r>
              <a:rPr lang="en-US" dirty="0"/>
              <a:t> library. </a:t>
            </a:r>
          </a:p>
          <a:p>
            <a:r>
              <a:rPr lang="en-US" dirty="0"/>
              <a:t>The two most important tables we used were “Orders” and “Order Items” which had all the relevant information we needed to do our </a:t>
            </a:r>
            <a:r>
              <a:rPr lang="en-US" b="1" dirty="0"/>
              <a:t>forecasting using Time Series Analysis</a:t>
            </a:r>
            <a:r>
              <a:rPr lang="en-US" dirty="0"/>
              <a:t> on 4 dimensions:</a:t>
            </a:r>
          </a:p>
          <a:p>
            <a:pPr lvl="0"/>
            <a:r>
              <a:rPr lang="en-US" dirty="0"/>
              <a:t>Total Sales: total sales revenue </a:t>
            </a:r>
            <a:r>
              <a:rPr lang="en-US" i="1" dirty="0"/>
              <a:t>daily</a:t>
            </a:r>
            <a:endParaRPr lang="en-US" dirty="0"/>
          </a:p>
          <a:p>
            <a:pPr lvl="0"/>
            <a:r>
              <a:rPr lang="en-US" dirty="0"/>
              <a:t>Number of Orders: number of orders placed on the app </a:t>
            </a:r>
            <a:r>
              <a:rPr lang="en-US" i="1" dirty="0"/>
              <a:t>daily</a:t>
            </a:r>
            <a:endParaRPr lang="en-US" dirty="0"/>
          </a:p>
          <a:p>
            <a:pPr lvl="0"/>
            <a:r>
              <a:rPr lang="en-US" dirty="0"/>
              <a:t>Number of Active Users: number of unique users who place an order </a:t>
            </a:r>
            <a:r>
              <a:rPr lang="en-US" i="1" dirty="0"/>
              <a:t>daily</a:t>
            </a:r>
            <a:endParaRPr lang="en-US" dirty="0"/>
          </a:p>
          <a:p>
            <a:pPr lvl="0"/>
            <a:r>
              <a:rPr lang="en-US" dirty="0"/>
              <a:t>Number of Active SKUs: number of unique SKUs ordered </a:t>
            </a:r>
            <a:r>
              <a:rPr lang="en-US" i="1" dirty="0"/>
              <a:t>daily</a:t>
            </a:r>
            <a:endParaRPr lang="en-US" dirty="0"/>
          </a:p>
          <a:p>
            <a:endParaRPr lang="en-US" dirty="0"/>
          </a:p>
        </p:txBody>
      </p:sp>
    </p:spTree>
    <p:extLst>
      <p:ext uri="{BB962C8B-B14F-4D97-AF65-F5344CB8AC3E}">
        <p14:creationId xmlns:p14="http://schemas.microsoft.com/office/powerpoint/2010/main" val="100853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Overview of the Datasets </a:t>
            </a:r>
            <a:endParaRPr lang="en-US" dirty="0"/>
          </a:p>
        </p:txBody>
      </p:sp>
      <p:sp>
        <p:nvSpPr>
          <p:cNvPr id="3" name="Content Placeholder 2"/>
          <p:cNvSpPr>
            <a:spLocks noGrp="1"/>
          </p:cNvSpPr>
          <p:nvPr>
            <p:ph idx="1"/>
          </p:nvPr>
        </p:nvSpPr>
        <p:spPr>
          <a:xfrm>
            <a:off x="1441063" y="2604853"/>
            <a:ext cx="8946541" cy="4195481"/>
          </a:xfrm>
        </p:spPr>
        <p:txBody>
          <a:bodyPr/>
          <a:lstStyle/>
          <a:p>
            <a:endParaRPr lang="en-US" dirty="0"/>
          </a:p>
          <a:p>
            <a:endParaRPr lang="en-US" dirty="0"/>
          </a:p>
        </p:txBody>
      </p:sp>
      <p:pic>
        <p:nvPicPr>
          <p:cNvPr id="1026" name="Picture 2" descr="Graphical user interface, text,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356" y="1850686"/>
            <a:ext cx="8049477" cy="1939436"/>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355" y="4460982"/>
            <a:ext cx="8049477" cy="1944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422269" y="1343797"/>
            <a:ext cx="8923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Orders:</a:t>
            </a:r>
            <a:endParaRPr kumimoji="0" lang="en-US" altLang="en-US" b="0" i="0" u="none" strike="noStrike" cap="none" normalizeH="0" baseline="0" dirty="0">
              <a:ln>
                <a:noFill/>
              </a:ln>
              <a:solidFill>
                <a:schemeClr val="tx1"/>
              </a:solidFill>
              <a:effectLst/>
            </a:endParaRPr>
          </a:p>
        </p:txBody>
      </p:sp>
      <p:sp>
        <p:nvSpPr>
          <p:cNvPr id="5" name="Rectangle 4"/>
          <p:cNvSpPr>
            <a:spLocks noChangeArrowheads="1"/>
          </p:cNvSpPr>
          <p:nvPr/>
        </p:nvSpPr>
        <p:spPr bwMode="auto">
          <a:xfrm>
            <a:off x="1367717" y="3808550"/>
            <a:ext cx="13892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Order Items:</a:t>
            </a:r>
            <a:endParaRPr kumimoji="0" lang="en-US" altLang="en-US" b="0" i="0" u="none" strike="noStrike" cap="none" normalizeH="0" baseline="0" dirty="0">
              <a:ln>
                <a:noFill/>
              </a:ln>
              <a:solidFill>
                <a:schemeClr val="tx1"/>
              </a:solidFill>
              <a:effectLst/>
            </a:endParaRPr>
          </a:p>
        </p:txBody>
      </p:sp>
      <p:sp>
        <p:nvSpPr>
          <p:cNvPr id="6" name="Rectangle 5"/>
          <p:cNvSpPr>
            <a:spLocks noChangeArrowheads="1"/>
          </p:cNvSpPr>
          <p:nvPr/>
        </p:nvSpPr>
        <p:spPr bwMode="auto">
          <a:xfrm>
            <a:off x="337751" y="41333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0033213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852</TotalTime>
  <Words>779</Words>
  <Application>Microsoft Office PowerPoint</Application>
  <PresentationFormat>Widescreen</PresentationFormat>
  <Paragraphs>87</Paragraphs>
  <Slides>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Century Gothic</vt:lpstr>
      <vt:lpstr>Symbol</vt:lpstr>
      <vt:lpstr>Times New Roman</vt:lpstr>
      <vt:lpstr>Wingdings 3</vt:lpstr>
      <vt:lpstr>Ion</vt:lpstr>
      <vt:lpstr>Big Data Analytics Project</vt:lpstr>
      <vt:lpstr>B2B Ecommerce Startup</vt:lpstr>
      <vt:lpstr>Infrastructure</vt:lpstr>
      <vt:lpstr>Data Storage</vt:lpstr>
      <vt:lpstr>IAM Permissions</vt:lpstr>
      <vt:lpstr>Redshift</vt:lpstr>
      <vt:lpstr>Data Import</vt:lpstr>
      <vt:lpstr>Analytics</vt:lpstr>
      <vt:lpstr>Overview of the Datasets </vt:lpstr>
      <vt:lpstr>Data Wrangling </vt:lpstr>
      <vt:lpstr>Libraries</vt:lpstr>
      <vt:lpstr>Time Series Forecasting </vt:lpstr>
      <vt:lpstr>Augmented Dickey Fuller (ADF) Test for Stationarity</vt:lpstr>
      <vt:lpstr>De-trending by Model Fitting </vt:lpstr>
      <vt:lpstr>Forecasting </vt:lpstr>
      <vt:lpstr>Application of ARIMA Model on the Daily Sales series </vt:lpstr>
      <vt:lpstr>Applying the ARIMA model</vt:lpstr>
      <vt:lpstr>Forecasting the Daily Orders Series </vt:lpstr>
      <vt:lpstr>Daily Orders</vt:lpstr>
      <vt:lpstr>PowerPoint Presentation</vt:lpstr>
      <vt:lpstr>PowerPoint Presentation</vt:lpstr>
      <vt:lpstr>PowerPoint Presentation</vt:lpstr>
      <vt:lpstr>Differencing</vt:lpstr>
      <vt:lpstr>PowerPoint Presentation</vt:lpstr>
      <vt:lpstr>Results of ARIMA(0,1,1) model</vt:lpstr>
      <vt:lpstr>Results of ARIMA(2,1,3) model</vt:lpstr>
      <vt:lpstr>Checking the Forecasted vs Actual sales for the series using the ARIMA(0,1,1) model</vt:lpstr>
      <vt:lpstr>Forecasting daily orders for the next 30 days using the ARIMA(0,1,1) model</vt:lpstr>
      <vt:lpstr>Forecasting the Daily Active Users  Series </vt:lpstr>
      <vt:lpstr>Daily Active Users</vt:lpstr>
      <vt:lpstr>PowerPoint Presentation</vt:lpstr>
      <vt:lpstr>PowerPoint Presentation</vt:lpstr>
      <vt:lpstr>PowerPoint Presentation</vt:lpstr>
      <vt:lpstr>Differencing</vt:lpstr>
      <vt:lpstr>PowerPoint Presentation</vt:lpstr>
      <vt:lpstr>Results of ARIMA(4,1,1) model</vt:lpstr>
      <vt:lpstr>Results of ARIMA(2,1,3) model</vt:lpstr>
      <vt:lpstr>Checking the Forecasted vs Actual sales for the series using the ARIMA(0,1,1) model</vt:lpstr>
      <vt:lpstr>Forecasting daily orders for the next 30 days using the ARIMA(0,1,1) model</vt:lpstr>
      <vt:lpstr>Forecasting the Daily Active SKUs Series </vt:lpstr>
      <vt:lpstr>Daily Active SKUs</vt:lpstr>
      <vt:lpstr>PowerPoint Presentation</vt:lpstr>
      <vt:lpstr>PowerPoint Presentation</vt:lpstr>
      <vt:lpstr>PowerPoint Presentation</vt:lpstr>
      <vt:lpstr>Differencing</vt:lpstr>
      <vt:lpstr>PowerPoint Presentation</vt:lpstr>
      <vt:lpstr>Results of ARIMA(1,1,2) model</vt:lpstr>
      <vt:lpstr>Results of ARIMA(1,1,3) model</vt:lpstr>
      <vt:lpstr>Checking the Forecasted vs Actual sales for the series using the ARIMA(0,1,1) model</vt:lpstr>
      <vt:lpstr>Forecasting daily orders for the next 30 days using the ARIMA(0,1,1) model</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BDA Project – Dastgyr</dc:title>
  <dc:creator>Microsoft account</dc:creator>
  <cp:lastModifiedBy>Microsoft account</cp:lastModifiedBy>
  <cp:revision>19</cp:revision>
  <dcterms:created xsi:type="dcterms:W3CDTF">2021-06-04T07:29:41Z</dcterms:created>
  <dcterms:modified xsi:type="dcterms:W3CDTF">2023-02-11T19:48:43Z</dcterms:modified>
</cp:coreProperties>
</file>